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5"/>
  </p:notesMasterIdLst>
  <p:sldIdLst>
    <p:sldId id="256" r:id="rId2"/>
    <p:sldId id="258" r:id="rId3"/>
    <p:sldId id="305" r:id="rId4"/>
    <p:sldId id="306" r:id="rId5"/>
    <p:sldId id="307" r:id="rId6"/>
    <p:sldId id="308" r:id="rId7"/>
    <p:sldId id="259" r:id="rId8"/>
    <p:sldId id="309" r:id="rId9"/>
    <p:sldId id="310" r:id="rId10"/>
    <p:sldId id="261" r:id="rId11"/>
    <p:sldId id="323" r:id="rId12"/>
    <p:sldId id="311" r:id="rId13"/>
    <p:sldId id="315" r:id="rId14"/>
    <p:sldId id="321" r:id="rId15"/>
    <p:sldId id="312" r:id="rId16"/>
    <p:sldId id="314" r:id="rId17"/>
    <p:sldId id="316" r:id="rId18"/>
    <p:sldId id="317" r:id="rId19"/>
    <p:sldId id="313" r:id="rId20"/>
    <p:sldId id="319" r:id="rId21"/>
    <p:sldId id="318" r:id="rId22"/>
    <p:sldId id="329" r:id="rId23"/>
    <p:sldId id="322" r:id="rId24"/>
    <p:sldId id="326" r:id="rId25"/>
    <p:sldId id="334" r:id="rId26"/>
    <p:sldId id="325" r:id="rId27"/>
    <p:sldId id="328" r:id="rId28"/>
    <p:sldId id="262" r:id="rId29"/>
    <p:sldId id="330" r:id="rId30"/>
    <p:sldId id="331" r:id="rId31"/>
    <p:sldId id="333" r:id="rId32"/>
    <p:sldId id="332" r:id="rId33"/>
    <p:sldId id="284" r:id="rId34"/>
  </p:sldIdLst>
  <p:sldSz cx="9144000" cy="5143500" type="screen16x9"/>
  <p:notesSz cx="6858000" cy="9144000"/>
  <p:embeddedFontLst>
    <p:embeddedFont>
      <p:font typeface="Barlow Semi Condensed" pitchFamily="2" charset="77"/>
      <p:regular r:id="rId36"/>
      <p:bold r:id="rId36"/>
      <p:italic r:id="rId36"/>
      <p:boldItalic r:id="rId36"/>
    </p:embeddedFont>
    <p:embeddedFont>
      <p:font typeface="Barlow Semi Condensed Medium" pitchFamily="2" charset="77"/>
      <p:regular r:id="rId36"/>
      <p:bold r:id="rId36"/>
      <p:italic r:id="rId36"/>
      <p:boldItalic r:id="rId36"/>
    </p:embeddedFont>
    <p:embeddedFont>
      <p:font typeface="Fjalla One" panose="02000506040000020004" pitchFamily="2"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82BA"/>
    <a:srgbClr val="D72727"/>
    <a:srgbClr val="269E26"/>
    <a:srgbClr val="FF7B08"/>
    <a:srgbClr val="FF9300"/>
    <a:srgbClr val="667F92"/>
    <a:srgbClr val="FFA83F"/>
    <a:srgbClr val="FFC202"/>
    <a:srgbClr val="FFA445"/>
    <a:srgbClr val="77C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5D6AAC-0921-4D39-BFEB-7D4C5D470B54}">
  <a:tblStyle styleId="{305D6AAC-0921-4D39-BFEB-7D4C5D470B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33"/>
  </p:normalViewPr>
  <p:slideViewPr>
    <p:cSldViewPr snapToGrid="0" snapToObjects="1">
      <p:cViewPr>
        <p:scale>
          <a:sx n="141" d="100"/>
          <a:sy n="141" d="100"/>
        </p:scale>
        <p:origin x="80" y="128"/>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NUL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6F1F-4640-85C1-55EC07EBB636}"/>
              </c:ext>
            </c:extLst>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6F1F-4640-85C1-55EC07EBB636}"/>
              </c:ext>
            </c:extLst>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4-6F1F-4640-85C1-55EC07EBB636}"/>
              </c:ext>
            </c:extLst>
          </c:dPt>
          <c:dLbls>
            <c:dLbl>
              <c:idx val="3"/>
              <c:layout>
                <c:manualLayout>
                  <c:x val="0"/>
                  <c:y val="-3.4630278152030193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F1F-4640-85C1-55EC07EBB636}"/>
                </c:ext>
              </c:extLst>
            </c:dLbl>
            <c:spPr>
              <a:solidFill>
                <a:srgbClr val="FFFFFF">
                  <a:alpha val="0"/>
                </a:srgbClr>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TH"/>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United</c:v>
                </c:pt>
                <c:pt idx="1">
                  <c:v>US Airways</c:v>
                </c:pt>
                <c:pt idx="2">
                  <c:v>American</c:v>
                </c:pt>
                <c:pt idx="3">
                  <c:v>Southwest</c:v>
                </c:pt>
                <c:pt idx="4">
                  <c:v>Delta</c:v>
                </c:pt>
                <c:pt idx="5">
                  <c:v>Virgin America</c:v>
                </c:pt>
              </c:strCache>
            </c:strRef>
          </c:cat>
          <c:val>
            <c:numRef>
              <c:f>Sheet1!$B$2:$B$7</c:f>
              <c:numCache>
                <c:formatCode>General</c:formatCode>
                <c:ptCount val="6"/>
                <c:pt idx="0">
                  <c:v>26.1</c:v>
                </c:pt>
                <c:pt idx="1">
                  <c:v>19.899999999999999</c:v>
                </c:pt>
                <c:pt idx="2">
                  <c:v>18.8</c:v>
                </c:pt>
                <c:pt idx="3">
                  <c:v>16.5</c:v>
                </c:pt>
                <c:pt idx="4">
                  <c:v>15.2</c:v>
                </c:pt>
                <c:pt idx="5">
                  <c:v>3.4</c:v>
                </c:pt>
              </c:numCache>
            </c:numRef>
          </c:val>
          <c:extLst>
            <c:ext xmlns:c16="http://schemas.microsoft.com/office/drawing/2014/chart" uri="{C3380CC4-5D6E-409C-BE32-E72D297353CC}">
              <c16:uniqueId val="{00000000-6F1F-4640-85C1-55EC07EBB636}"/>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34916-4492-9B48-B82A-10D18E6D0C28}"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C9B5FBE0-485F-504E-AD1A-2204BB85A8B6}">
      <dgm:prSet phldrT="[Text]"/>
      <dgm:spPr/>
      <dgm:t>
        <a:bodyPr/>
        <a:lstStyle/>
        <a:p>
          <a:r>
            <a:rPr lang="en-US" dirty="0"/>
            <a:t>Twitter Dataset</a:t>
          </a:r>
        </a:p>
      </dgm:t>
    </dgm:pt>
    <dgm:pt modelId="{297E3DA5-5A79-0043-9DE8-9AFC36700615}" type="parTrans" cxnId="{4CC895E9-00A2-3247-B063-B2CA711966E0}">
      <dgm:prSet/>
      <dgm:spPr/>
      <dgm:t>
        <a:bodyPr/>
        <a:lstStyle/>
        <a:p>
          <a:endParaRPr lang="en-US"/>
        </a:p>
      </dgm:t>
    </dgm:pt>
    <dgm:pt modelId="{FB0356EC-DE1A-9344-BCF2-5C60414ECC19}" type="sibTrans" cxnId="{4CC895E9-00A2-3247-B063-B2CA711966E0}">
      <dgm:prSet/>
      <dgm:spPr/>
      <dgm:t>
        <a:bodyPr/>
        <a:lstStyle/>
        <a:p>
          <a:endParaRPr lang="en-US"/>
        </a:p>
      </dgm:t>
    </dgm:pt>
    <dgm:pt modelId="{B7526224-E533-5A40-97C3-ED9CB00AD52F}">
      <dgm:prSet phldrT="[Text]"/>
      <dgm:spPr/>
      <dgm:t>
        <a:bodyPr/>
        <a:lstStyle/>
        <a:p>
          <a:r>
            <a:rPr lang="en-US" dirty="0"/>
            <a:t>Features</a:t>
          </a:r>
        </a:p>
      </dgm:t>
    </dgm:pt>
    <dgm:pt modelId="{20A6239C-DCDD-4C49-8404-31779CB35001}" type="parTrans" cxnId="{C8EE4682-D3DD-B24A-A9B0-CCD3B308B9BF}">
      <dgm:prSet/>
      <dgm:spPr/>
      <dgm:t>
        <a:bodyPr/>
        <a:lstStyle/>
        <a:p>
          <a:endParaRPr lang="en-US"/>
        </a:p>
      </dgm:t>
    </dgm:pt>
    <dgm:pt modelId="{2416891E-918E-6941-AC2F-1C70C8D370FD}" type="sibTrans" cxnId="{C8EE4682-D3DD-B24A-A9B0-CCD3B308B9BF}">
      <dgm:prSet/>
      <dgm:spPr/>
      <dgm:t>
        <a:bodyPr/>
        <a:lstStyle/>
        <a:p>
          <a:endParaRPr lang="en-US"/>
        </a:p>
      </dgm:t>
    </dgm:pt>
    <dgm:pt modelId="{C42E825E-DA04-4B49-9526-226963668C2F}">
      <dgm:prSet phldrT="[Text]"/>
      <dgm:spPr/>
      <dgm:t>
        <a:bodyPr/>
        <a:lstStyle/>
        <a:p>
          <a:r>
            <a:rPr lang="en-US" dirty="0"/>
            <a:t>Text</a:t>
          </a:r>
        </a:p>
      </dgm:t>
    </dgm:pt>
    <dgm:pt modelId="{6D2AC8DF-75CD-B04B-AEE3-F2D9EB689664}" type="parTrans" cxnId="{80B81E12-3443-1441-B866-63874681C235}">
      <dgm:prSet/>
      <dgm:spPr/>
      <dgm:t>
        <a:bodyPr/>
        <a:lstStyle/>
        <a:p>
          <a:endParaRPr lang="en-US"/>
        </a:p>
      </dgm:t>
    </dgm:pt>
    <dgm:pt modelId="{FB0F1F70-4034-4B44-B0C6-DB2EE0843FF6}" type="sibTrans" cxnId="{80B81E12-3443-1441-B866-63874681C235}">
      <dgm:prSet/>
      <dgm:spPr/>
      <dgm:t>
        <a:bodyPr/>
        <a:lstStyle/>
        <a:p>
          <a:endParaRPr lang="en-US"/>
        </a:p>
      </dgm:t>
    </dgm:pt>
    <dgm:pt modelId="{FF6E09FF-A2F7-894D-BB9F-91931DC3E7A1}">
      <dgm:prSet phldrT="[Text]"/>
      <dgm:spPr/>
      <dgm:t>
        <a:bodyPr/>
        <a:lstStyle/>
        <a:p>
          <a:r>
            <a:rPr lang="en-US" dirty="0"/>
            <a:t>Metadata</a:t>
          </a:r>
        </a:p>
      </dgm:t>
    </dgm:pt>
    <dgm:pt modelId="{4B6F9F38-7138-D14E-8E20-C86C0875C1E1}" type="parTrans" cxnId="{4F80A5F0-7FCF-3046-8CC3-A2E15507E4BC}">
      <dgm:prSet/>
      <dgm:spPr/>
      <dgm:t>
        <a:bodyPr/>
        <a:lstStyle/>
        <a:p>
          <a:endParaRPr lang="en-US"/>
        </a:p>
      </dgm:t>
    </dgm:pt>
    <dgm:pt modelId="{204AE28A-DB41-E641-851D-A40F44E79020}" type="sibTrans" cxnId="{4F80A5F0-7FCF-3046-8CC3-A2E15507E4BC}">
      <dgm:prSet/>
      <dgm:spPr/>
      <dgm:t>
        <a:bodyPr/>
        <a:lstStyle/>
        <a:p>
          <a:endParaRPr lang="en-US"/>
        </a:p>
      </dgm:t>
    </dgm:pt>
    <dgm:pt modelId="{01F7D479-014B-9240-A560-71B7DB61010F}">
      <dgm:prSet phldrT="[Text]"/>
      <dgm:spPr/>
      <dgm:t>
        <a:bodyPr/>
        <a:lstStyle/>
        <a:p>
          <a:r>
            <a:rPr lang="en-US" dirty="0"/>
            <a:t>Sentiment</a:t>
          </a:r>
        </a:p>
        <a:p>
          <a:r>
            <a:rPr lang="en-US" dirty="0"/>
            <a:t>(Target Variables)</a:t>
          </a:r>
        </a:p>
      </dgm:t>
    </dgm:pt>
    <dgm:pt modelId="{FDEB9A2B-4328-8545-90AD-F1A11FA312C7}" type="parTrans" cxnId="{68E17D76-932F-8E4F-87C2-865329B868A4}">
      <dgm:prSet/>
      <dgm:spPr/>
      <dgm:t>
        <a:bodyPr/>
        <a:lstStyle/>
        <a:p>
          <a:endParaRPr lang="en-US"/>
        </a:p>
      </dgm:t>
    </dgm:pt>
    <dgm:pt modelId="{B7011B67-ABC0-324F-BEF8-BF93FEE9D1C5}" type="sibTrans" cxnId="{68E17D76-932F-8E4F-87C2-865329B868A4}">
      <dgm:prSet/>
      <dgm:spPr/>
      <dgm:t>
        <a:bodyPr/>
        <a:lstStyle/>
        <a:p>
          <a:endParaRPr lang="en-US"/>
        </a:p>
      </dgm:t>
    </dgm:pt>
    <dgm:pt modelId="{95BC0444-34E8-074D-B2AA-96A19146F892}">
      <dgm:prSet/>
      <dgm:spPr/>
      <dgm:t>
        <a:bodyPr/>
        <a:lstStyle/>
        <a:p>
          <a:r>
            <a:rPr lang="en-US" dirty="0"/>
            <a:t>Tweet messages</a:t>
          </a:r>
        </a:p>
      </dgm:t>
    </dgm:pt>
    <dgm:pt modelId="{83CD8BE6-680A-1445-863F-7B4262116D17}" type="parTrans" cxnId="{506955F2-35BE-8E43-9549-3606CF199CB3}">
      <dgm:prSet/>
      <dgm:spPr/>
      <dgm:t>
        <a:bodyPr/>
        <a:lstStyle/>
        <a:p>
          <a:endParaRPr lang="en-US"/>
        </a:p>
      </dgm:t>
    </dgm:pt>
    <dgm:pt modelId="{66B3566F-0F05-7145-8EE0-67998BB36E1A}" type="sibTrans" cxnId="{506955F2-35BE-8E43-9549-3606CF199CB3}">
      <dgm:prSet/>
      <dgm:spPr/>
      <dgm:t>
        <a:bodyPr/>
        <a:lstStyle/>
        <a:p>
          <a:endParaRPr lang="en-US"/>
        </a:p>
      </dgm:t>
    </dgm:pt>
    <dgm:pt modelId="{CCFAF20F-C1A3-C04A-A543-2936767C700D}">
      <dgm:prSet/>
      <dgm:spPr/>
      <dgm:t>
        <a:bodyPr/>
        <a:lstStyle/>
        <a:p>
          <a:r>
            <a:rPr lang="en-US" dirty="0"/>
            <a:t>Post </a:t>
          </a:r>
          <a:br>
            <a:rPr lang="en-US" dirty="0"/>
          </a:br>
          <a:r>
            <a:rPr lang="en-US" dirty="0"/>
            <a:t>date and time</a:t>
          </a:r>
        </a:p>
      </dgm:t>
    </dgm:pt>
    <dgm:pt modelId="{DC43EFE7-49C6-744D-A912-07AD0E74ED31}" type="parTrans" cxnId="{AF3F046E-E08C-4542-81F1-868B9011EA04}">
      <dgm:prSet/>
      <dgm:spPr/>
      <dgm:t>
        <a:bodyPr/>
        <a:lstStyle/>
        <a:p>
          <a:endParaRPr lang="en-US"/>
        </a:p>
      </dgm:t>
    </dgm:pt>
    <dgm:pt modelId="{C0EB0E55-C62B-CC4F-B0B8-50A5BA10F424}" type="sibTrans" cxnId="{AF3F046E-E08C-4542-81F1-868B9011EA04}">
      <dgm:prSet/>
      <dgm:spPr/>
      <dgm:t>
        <a:bodyPr/>
        <a:lstStyle/>
        <a:p>
          <a:endParaRPr lang="en-US"/>
        </a:p>
      </dgm:t>
    </dgm:pt>
    <dgm:pt modelId="{8CAEF587-AF0C-D947-880B-BFC27BA4BD2B}">
      <dgm:prSet/>
      <dgm:spPr/>
      <dgm:t>
        <a:bodyPr/>
        <a:lstStyle/>
        <a:p>
          <a:r>
            <a:rPr lang="en-US" dirty="0"/>
            <a:t>Positive/Neutral</a:t>
          </a:r>
        </a:p>
      </dgm:t>
    </dgm:pt>
    <dgm:pt modelId="{C3F5BD75-EDB1-F245-8905-EE8BAC8E7113}" type="parTrans" cxnId="{8F42070D-3385-D346-B222-6C19DB17EB35}">
      <dgm:prSet/>
      <dgm:spPr/>
      <dgm:t>
        <a:bodyPr/>
        <a:lstStyle/>
        <a:p>
          <a:endParaRPr lang="en-US"/>
        </a:p>
      </dgm:t>
    </dgm:pt>
    <dgm:pt modelId="{C6DE5F51-6A1B-D846-8195-C07AB3EAFF9A}" type="sibTrans" cxnId="{8F42070D-3385-D346-B222-6C19DB17EB35}">
      <dgm:prSet/>
      <dgm:spPr/>
      <dgm:t>
        <a:bodyPr/>
        <a:lstStyle/>
        <a:p>
          <a:endParaRPr lang="en-US"/>
        </a:p>
      </dgm:t>
    </dgm:pt>
    <dgm:pt modelId="{309D700D-AAF3-5448-856E-2A7EB3810830}">
      <dgm:prSet/>
      <dgm:spPr/>
      <dgm:t>
        <a:bodyPr/>
        <a:lstStyle/>
        <a:p>
          <a:r>
            <a:rPr lang="en-US" dirty="0"/>
            <a:t>Negative</a:t>
          </a:r>
        </a:p>
      </dgm:t>
    </dgm:pt>
    <dgm:pt modelId="{3AE12B9A-0A10-394C-BC7D-A70184EE6475}" type="parTrans" cxnId="{E4AAD201-66A3-0A48-AB99-CBCAB5FDA3AA}">
      <dgm:prSet/>
      <dgm:spPr/>
      <dgm:t>
        <a:bodyPr/>
        <a:lstStyle/>
        <a:p>
          <a:endParaRPr lang="en-US"/>
        </a:p>
      </dgm:t>
    </dgm:pt>
    <dgm:pt modelId="{2F774385-DD58-E74E-9ECF-9FC89F8E04E8}" type="sibTrans" cxnId="{E4AAD201-66A3-0A48-AB99-CBCAB5FDA3AA}">
      <dgm:prSet/>
      <dgm:spPr/>
      <dgm:t>
        <a:bodyPr/>
        <a:lstStyle/>
        <a:p>
          <a:endParaRPr lang="en-US"/>
        </a:p>
      </dgm:t>
    </dgm:pt>
    <dgm:pt modelId="{71C801DE-8C3F-E741-A180-6B72020D93DD}" type="pres">
      <dgm:prSet presAssocID="{CE434916-4492-9B48-B82A-10D18E6D0C28}" presName="diagram" presStyleCnt="0">
        <dgm:presLayoutVars>
          <dgm:chPref val="1"/>
          <dgm:dir/>
          <dgm:animOne val="branch"/>
          <dgm:animLvl val="lvl"/>
          <dgm:resizeHandles val="exact"/>
        </dgm:presLayoutVars>
      </dgm:prSet>
      <dgm:spPr/>
    </dgm:pt>
    <dgm:pt modelId="{0DDFF265-26EB-7842-A2A2-D02B89BF1B5B}" type="pres">
      <dgm:prSet presAssocID="{C9B5FBE0-485F-504E-AD1A-2204BB85A8B6}" presName="root1" presStyleCnt="0"/>
      <dgm:spPr/>
    </dgm:pt>
    <dgm:pt modelId="{8402026D-50C4-8147-B18D-1F7B36304487}" type="pres">
      <dgm:prSet presAssocID="{C9B5FBE0-485F-504E-AD1A-2204BB85A8B6}" presName="LevelOneTextNode" presStyleLbl="node0" presStyleIdx="0" presStyleCnt="1">
        <dgm:presLayoutVars>
          <dgm:chPref val="3"/>
        </dgm:presLayoutVars>
      </dgm:prSet>
      <dgm:spPr/>
    </dgm:pt>
    <dgm:pt modelId="{FA4891F4-BA65-4245-B9C1-429EF79797FE}" type="pres">
      <dgm:prSet presAssocID="{C9B5FBE0-485F-504E-AD1A-2204BB85A8B6}" presName="level2hierChild" presStyleCnt="0"/>
      <dgm:spPr/>
    </dgm:pt>
    <dgm:pt modelId="{1EF8061A-B751-0B4C-BA1C-7CF5386F7C67}" type="pres">
      <dgm:prSet presAssocID="{20A6239C-DCDD-4C49-8404-31779CB35001}" presName="conn2-1" presStyleLbl="parChTrans1D2" presStyleIdx="0" presStyleCnt="2"/>
      <dgm:spPr/>
    </dgm:pt>
    <dgm:pt modelId="{4B61D2FA-1DB8-554C-B558-1C0C8DE91595}" type="pres">
      <dgm:prSet presAssocID="{20A6239C-DCDD-4C49-8404-31779CB35001}" presName="connTx" presStyleLbl="parChTrans1D2" presStyleIdx="0" presStyleCnt="2"/>
      <dgm:spPr/>
    </dgm:pt>
    <dgm:pt modelId="{2FC53A36-6B95-6B4F-AFBA-FEB3765954FA}" type="pres">
      <dgm:prSet presAssocID="{B7526224-E533-5A40-97C3-ED9CB00AD52F}" presName="root2" presStyleCnt="0"/>
      <dgm:spPr/>
    </dgm:pt>
    <dgm:pt modelId="{C6DEEA5A-B162-2E48-8D91-9ED2AB615908}" type="pres">
      <dgm:prSet presAssocID="{B7526224-E533-5A40-97C3-ED9CB00AD52F}" presName="LevelTwoTextNode" presStyleLbl="node2" presStyleIdx="0" presStyleCnt="2">
        <dgm:presLayoutVars>
          <dgm:chPref val="3"/>
        </dgm:presLayoutVars>
      </dgm:prSet>
      <dgm:spPr/>
    </dgm:pt>
    <dgm:pt modelId="{8ACD3EB7-DAC9-7243-BDFA-192EE75FDF0B}" type="pres">
      <dgm:prSet presAssocID="{B7526224-E533-5A40-97C3-ED9CB00AD52F}" presName="level3hierChild" presStyleCnt="0"/>
      <dgm:spPr/>
    </dgm:pt>
    <dgm:pt modelId="{B6DF673A-63A6-9C4C-A86C-E9B673F4D972}" type="pres">
      <dgm:prSet presAssocID="{6D2AC8DF-75CD-B04B-AEE3-F2D9EB689664}" presName="conn2-1" presStyleLbl="parChTrans1D3" presStyleIdx="0" presStyleCnt="4"/>
      <dgm:spPr/>
    </dgm:pt>
    <dgm:pt modelId="{1C59EA0C-012B-1242-9820-9C53712B38D6}" type="pres">
      <dgm:prSet presAssocID="{6D2AC8DF-75CD-B04B-AEE3-F2D9EB689664}" presName="connTx" presStyleLbl="parChTrans1D3" presStyleIdx="0" presStyleCnt="4"/>
      <dgm:spPr/>
    </dgm:pt>
    <dgm:pt modelId="{47A4632E-A2C5-1342-A6E5-C177F3C7D0AE}" type="pres">
      <dgm:prSet presAssocID="{C42E825E-DA04-4B49-9526-226963668C2F}" presName="root2" presStyleCnt="0"/>
      <dgm:spPr/>
    </dgm:pt>
    <dgm:pt modelId="{BC5AFC1D-957C-6243-A243-E27AF5806200}" type="pres">
      <dgm:prSet presAssocID="{C42E825E-DA04-4B49-9526-226963668C2F}" presName="LevelTwoTextNode" presStyleLbl="node3" presStyleIdx="0" presStyleCnt="4">
        <dgm:presLayoutVars>
          <dgm:chPref val="3"/>
        </dgm:presLayoutVars>
      </dgm:prSet>
      <dgm:spPr/>
    </dgm:pt>
    <dgm:pt modelId="{0C4BB78B-9D4D-3B48-B35E-7FABFF0DE300}" type="pres">
      <dgm:prSet presAssocID="{C42E825E-DA04-4B49-9526-226963668C2F}" presName="level3hierChild" presStyleCnt="0"/>
      <dgm:spPr/>
    </dgm:pt>
    <dgm:pt modelId="{403C9F08-0180-5448-B6F9-FC34C910B106}" type="pres">
      <dgm:prSet presAssocID="{83CD8BE6-680A-1445-863F-7B4262116D17}" presName="conn2-1" presStyleLbl="parChTrans1D4" presStyleIdx="0" presStyleCnt="2"/>
      <dgm:spPr/>
    </dgm:pt>
    <dgm:pt modelId="{66990CDE-C7BA-C842-B81D-A74B5F4065C9}" type="pres">
      <dgm:prSet presAssocID="{83CD8BE6-680A-1445-863F-7B4262116D17}" presName="connTx" presStyleLbl="parChTrans1D4" presStyleIdx="0" presStyleCnt="2"/>
      <dgm:spPr/>
    </dgm:pt>
    <dgm:pt modelId="{C890A06D-AEBD-A24D-B08A-24DAC38D88DD}" type="pres">
      <dgm:prSet presAssocID="{95BC0444-34E8-074D-B2AA-96A19146F892}" presName="root2" presStyleCnt="0"/>
      <dgm:spPr/>
    </dgm:pt>
    <dgm:pt modelId="{23BDA540-A3F4-CF40-A961-EF89DE621A31}" type="pres">
      <dgm:prSet presAssocID="{95BC0444-34E8-074D-B2AA-96A19146F892}" presName="LevelTwoTextNode" presStyleLbl="node4" presStyleIdx="0" presStyleCnt="2">
        <dgm:presLayoutVars>
          <dgm:chPref val="3"/>
        </dgm:presLayoutVars>
      </dgm:prSet>
      <dgm:spPr/>
    </dgm:pt>
    <dgm:pt modelId="{1FF997D9-B6BE-8947-814B-EB5618E1BC54}" type="pres">
      <dgm:prSet presAssocID="{95BC0444-34E8-074D-B2AA-96A19146F892}" presName="level3hierChild" presStyleCnt="0"/>
      <dgm:spPr/>
    </dgm:pt>
    <dgm:pt modelId="{E5237B2A-1DD1-FA4F-844A-32DA21BBD49A}" type="pres">
      <dgm:prSet presAssocID="{4B6F9F38-7138-D14E-8E20-C86C0875C1E1}" presName="conn2-1" presStyleLbl="parChTrans1D3" presStyleIdx="1" presStyleCnt="4"/>
      <dgm:spPr/>
    </dgm:pt>
    <dgm:pt modelId="{E679B09D-AFA4-3F42-A486-40E558A3E0BD}" type="pres">
      <dgm:prSet presAssocID="{4B6F9F38-7138-D14E-8E20-C86C0875C1E1}" presName="connTx" presStyleLbl="parChTrans1D3" presStyleIdx="1" presStyleCnt="4"/>
      <dgm:spPr/>
    </dgm:pt>
    <dgm:pt modelId="{9C217C88-9BBE-7946-8460-B0B9E86D9E4A}" type="pres">
      <dgm:prSet presAssocID="{FF6E09FF-A2F7-894D-BB9F-91931DC3E7A1}" presName="root2" presStyleCnt="0"/>
      <dgm:spPr/>
    </dgm:pt>
    <dgm:pt modelId="{4B7749BF-8961-0647-93A0-9A4E1C73C06A}" type="pres">
      <dgm:prSet presAssocID="{FF6E09FF-A2F7-894D-BB9F-91931DC3E7A1}" presName="LevelTwoTextNode" presStyleLbl="node3" presStyleIdx="1" presStyleCnt="4">
        <dgm:presLayoutVars>
          <dgm:chPref val="3"/>
        </dgm:presLayoutVars>
      </dgm:prSet>
      <dgm:spPr/>
    </dgm:pt>
    <dgm:pt modelId="{421802F3-36F3-4E44-9ACD-7980CB87F8AD}" type="pres">
      <dgm:prSet presAssocID="{FF6E09FF-A2F7-894D-BB9F-91931DC3E7A1}" presName="level3hierChild" presStyleCnt="0"/>
      <dgm:spPr/>
    </dgm:pt>
    <dgm:pt modelId="{B4939119-B370-8D49-8AB5-D76F94B200C3}" type="pres">
      <dgm:prSet presAssocID="{DC43EFE7-49C6-744D-A912-07AD0E74ED31}" presName="conn2-1" presStyleLbl="parChTrans1D4" presStyleIdx="1" presStyleCnt="2"/>
      <dgm:spPr/>
    </dgm:pt>
    <dgm:pt modelId="{BC4E7F5A-CC43-D84D-AC65-C379DF13A8EB}" type="pres">
      <dgm:prSet presAssocID="{DC43EFE7-49C6-744D-A912-07AD0E74ED31}" presName="connTx" presStyleLbl="parChTrans1D4" presStyleIdx="1" presStyleCnt="2"/>
      <dgm:spPr/>
    </dgm:pt>
    <dgm:pt modelId="{C8E01B23-904F-3843-8CA7-2452D5DEC4BB}" type="pres">
      <dgm:prSet presAssocID="{CCFAF20F-C1A3-C04A-A543-2936767C700D}" presName="root2" presStyleCnt="0"/>
      <dgm:spPr/>
    </dgm:pt>
    <dgm:pt modelId="{6791EAE0-F7AF-B842-BA04-404B78BD1F57}" type="pres">
      <dgm:prSet presAssocID="{CCFAF20F-C1A3-C04A-A543-2936767C700D}" presName="LevelTwoTextNode" presStyleLbl="node4" presStyleIdx="1" presStyleCnt="2">
        <dgm:presLayoutVars>
          <dgm:chPref val="3"/>
        </dgm:presLayoutVars>
      </dgm:prSet>
      <dgm:spPr/>
    </dgm:pt>
    <dgm:pt modelId="{5F2AB8A5-26FA-6948-BF5B-FED30869CE01}" type="pres">
      <dgm:prSet presAssocID="{CCFAF20F-C1A3-C04A-A543-2936767C700D}" presName="level3hierChild" presStyleCnt="0"/>
      <dgm:spPr/>
    </dgm:pt>
    <dgm:pt modelId="{F35ADE18-1C64-984E-B205-A8950CE2198C}" type="pres">
      <dgm:prSet presAssocID="{FDEB9A2B-4328-8545-90AD-F1A11FA312C7}" presName="conn2-1" presStyleLbl="parChTrans1D2" presStyleIdx="1" presStyleCnt="2"/>
      <dgm:spPr/>
    </dgm:pt>
    <dgm:pt modelId="{F66B0335-7721-5A40-9EA3-89A214B91E33}" type="pres">
      <dgm:prSet presAssocID="{FDEB9A2B-4328-8545-90AD-F1A11FA312C7}" presName="connTx" presStyleLbl="parChTrans1D2" presStyleIdx="1" presStyleCnt="2"/>
      <dgm:spPr/>
    </dgm:pt>
    <dgm:pt modelId="{F5ECFA60-C004-8B49-AF5C-C978CA543297}" type="pres">
      <dgm:prSet presAssocID="{01F7D479-014B-9240-A560-71B7DB61010F}" presName="root2" presStyleCnt="0"/>
      <dgm:spPr/>
    </dgm:pt>
    <dgm:pt modelId="{BF56E747-3855-3D4F-97A3-663EBD038CD3}" type="pres">
      <dgm:prSet presAssocID="{01F7D479-014B-9240-A560-71B7DB61010F}" presName="LevelTwoTextNode" presStyleLbl="node2" presStyleIdx="1" presStyleCnt="2">
        <dgm:presLayoutVars>
          <dgm:chPref val="3"/>
        </dgm:presLayoutVars>
      </dgm:prSet>
      <dgm:spPr/>
    </dgm:pt>
    <dgm:pt modelId="{18BC316E-F5E4-D44A-B81A-BF4988FFB9FE}" type="pres">
      <dgm:prSet presAssocID="{01F7D479-014B-9240-A560-71B7DB61010F}" presName="level3hierChild" presStyleCnt="0"/>
      <dgm:spPr/>
    </dgm:pt>
    <dgm:pt modelId="{124D5F5C-1556-F245-9FAB-27572E5BD2EB}" type="pres">
      <dgm:prSet presAssocID="{C3F5BD75-EDB1-F245-8905-EE8BAC8E7113}" presName="conn2-1" presStyleLbl="parChTrans1D3" presStyleIdx="2" presStyleCnt="4"/>
      <dgm:spPr/>
    </dgm:pt>
    <dgm:pt modelId="{283FA450-892F-9043-83E2-71ACD2A01F2E}" type="pres">
      <dgm:prSet presAssocID="{C3F5BD75-EDB1-F245-8905-EE8BAC8E7113}" presName="connTx" presStyleLbl="parChTrans1D3" presStyleIdx="2" presStyleCnt="4"/>
      <dgm:spPr/>
    </dgm:pt>
    <dgm:pt modelId="{31606F13-DB21-4B4F-A827-2A5D2DAA319F}" type="pres">
      <dgm:prSet presAssocID="{8CAEF587-AF0C-D947-880B-BFC27BA4BD2B}" presName="root2" presStyleCnt="0"/>
      <dgm:spPr/>
    </dgm:pt>
    <dgm:pt modelId="{D5D6010B-B60A-8445-B093-995663C459F9}" type="pres">
      <dgm:prSet presAssocID="{8CAEF587-AF0C-D947-880B-BFC27BA4BD2B}" presName="LevelTwoTextNode" presStyleLbl="node3" presStyleIdx="2" presStyleCnt="4">
        <dgm:presLayoutVars>
          <dgm:chPref val="3"/>
        </dgm:presLayoutVars>
      </dgm:prSet>
      <dgm:spPr/>
    </dgm:pt>
    <dgm:pt modelId="{58EFBAE2-340D-5241-AABB-0DDC551B4049}" type="pres">
      <dgm:prSet presAssocID="{8CAEF587-AF0C-D947-880B-BFC27BA4BD2B}" presName="level3hierChild" presStyleCnt="0"/>
      <dgm:spPr/>
    </dgm:pt>
    <dgm:pt modelId="{D1C7F0CC-3217-1E4D-8F64-EF44C4563584}" type="pres">
      <dgm:prSet presAssocID="{3AE12B9A-0A10-394C-BC7D-A70184EE6475}" presName="conn2-1" presStyleLbl="parChTrans1D3" presStyleIdx="3" presStyleCnt="4"/>
      <dgm:spPr/>
    </dgm:pt>
    <dgm:pt modelId="{55230B9B-F918-114A-AC56-25DEEC3C18A0}" type="pres">
      <dgm:prSet presAssocID="{3AE12B9A-0A10-394C-BC7D-A70184EE6475}" presName="connTx" presStyleLbl="parChTrans1D3" presStyleIdx="3" presStyleCnt="4"/>
      <dgm:spPr/>
    </dgm:pt>
    <dgm:pt modelId="{CC51DAC0-D5D3-394E-B6A2-41F1C3869730}" type="pres">
      <dgm:prSet presAssocID="{309D700D-AAF3-5448-856E-2A7EB3810830}" presName="root2" presStyleCnt="0"/>
      <dgm:spPr/>
    </dgm:pt>
    <dgm:pt modelId="{F97D85C5-4558-AB42-9CA2-FC218429C30B}" type="pres">
      <dgm:prSet presAssocID="{309D700D-AAF3-5448-856E-2A7EB3810830}" presName="LevelTwoTextNode" presStyleLbl="node3" presStyleIdx="3" presStyleCnt="4">
        <dgm:presLayoutVars>
          <dgm:chPref val="3"/>
        </dgm:presLayoutVars>
      </dgm:prSet>
      <dgm:spPr/>
    </dgm:pt>
    <dgm:pt modelId="{7DFB3130-B305-2E47-A894-AA35148BA176}" type="pres">
      <dgm:prSet presAssocID="{309D700D-AAF3-5448-856E-2A7EB3810830}" presName="level3hierChild" presStyleCnt="0"/>
      <dgm:spPr/>
    </dgm:pt>
  </dgm:ptLst>
  <dgm:cxnLst>
    <dgm:cxn modelId="{E4AAD201-66A3-0A48-AB99-CBCAB5FDA3AA}" srcId="{01F7D479-014B-9240-A560-71B7DB61010F}" destId="{309D700D-AAF3-5448-856E-2A7EB3810830}" srcOrd="1" destOrd="0" parTransId="{3AE12B9A-0A10-394C-BC7D-A70184EE6475}" sibTransId="{2F774385-DD58-E74E-9ECF-9FC89F8E04E8}"/>
    <dgm:cxn modelId="{9BA65B0C-68F4-DB48-AC71-7BFBFC85BCC2}" type="presOf" srcId="{3AE12B9A-0A10-394C-BC7D-A70184EE6475}" destId="{55230B9B-F918-114A-AC56-25DEEC3C18A0}" srcOrd="1" destOrd="0" presId="urn:microsoft.com/office/officeart/2005/8/layout/hierarchy2"/>
    <dgm:cxn modelId="{8F42070D-3385-D346-B222-6C19DB17EB35}" srcId="{01F7D479-014B-9240-A560-71B7DB61010F}" destId="{8CAEF587-AF0C-D947-880B-BFC27BA4BD2B}" srcOrd="0" destOrd="0" parTransId="{C3F5BD75-EDB1-F245-8905-EE8BAC8E7113}" sibTransId="{C6DE5F51-6A1B-D846-8195-C07AB3EAFF9A}"/>
    <dgm:cxn modelId="{80B81E12-3443-1441-B866-63874681C235}" srcId="{B7526224-E533-5A40-97C3-ED9CB00AD52F}" destId="{C42E825E-DA04-4B49-9526-226963668C2F}" srcOrd="0" destOrd="0" parTransId="{6D2AC8DF-75CD-B04B-AEE3-F2D9EB689664}" sibTransId="{FB0F1F70-4034-4B44-B0C6-DB2EE0843FF6}"/>
    <dgm:cxn modelId="{F37C0314-ADC4-B648-958F-04EC94BFC77D}" type="presOf" srcId="{CE434916-4492-9B48-B82A-10D18E6D0C28}" destId="{71C801DE-8C3F-E741-A180-6B72020D93DD}" srcOrd="0" destOrd="0" presId="urn:microsoft.com/office/officeart/2005/8/layout/hierarchy2"/>
    <dgm:cxn modelId="{0576621C-8281-0446-A29B-AF38A47168D2}" type="presOf" srcId="{6D2AC8DF-75CD-B04B-AEE3-F2D9EB689664}" destId="{1C59EA0C-012B-1242-9820-9C53712B38D6}" srcOrd="1" destOrd="0" presId="urn:microsoft.com/office/officeart/2005/8/layout/hierarchy2"/>
    <dgm:cxn modelId="{2D0A1E1F-5FB8-6F45-9E01-3E527BD77010}" type="presOf" srcId="{20A6239C-DCDD-4C49-8404-31779CB35001}" destId="{1EF8061A-B751-0B4C-BA1C-7CF5386F7C67}" srcOrd="0" destOrd="0" presId="urn:microsoft.com/office/officeart/2005/8/layout/hierarchy2"/>
    <dgm:cxn modelId="{C1EEE82F-051C-584E-A91F-BBE1624532A2}" type="presOf" srcId="{4B6F9F38-7138-D14E-8E20-C86C0875C1E1}" destId="{E5237B2A-1DD1-FA4F-844A-32DA21BBD49A}" srcOrd="0" destOrd="0" presId="urn:microsoft.com/office/officeart/2005/8/layout/hierarchy2"/>
    <dgm:cxn modelId="{D65B3D3B-956F-BD4E-84DB-E575C2077E94}" type="presOf" srcId="{83CD8BE6-680A-1445-863F-7B4262116D17}" destId="{403C9F08-0180-5448-B6F9-FC34C910B106}" srcOrd="0" destOrd="0" presId="urn:microsoft.com/office/officeart/2005/8/layout/hierarchy2"/>
    <dgm:cxn modelId="{2795E941-F096-504A-BF1D-266AD23605ED}" type="presOf" srcId="{309D700D-AAF3-5448-856E-2A7EB3810830}" destId="{F97D85C5-4558-AB42-9CA2-FC218429C30B}" srcOrd="0" destOrd="0" presId="urn:microsoft.com/office/officeart/2005/8/layout/hierarchy2"/>
    <dgm:cxn modelId="{1F668A49-0FBE-FF4A-BF52-7A6E56E5DECC}" type="presOf" srcId="{FDEB9A2B-4328-8545-90AD-F1A11FA312C7}" destId="{F66B0335-7721-5A40-9EA3-89A214B91E33}" srcOrd="1" destOrd="0" presId="urn:microsoft.com/office/officeart/2005/8/layout/hierarchy2"/>
    <dgm:cxn modelId="{DEB3C34B-2CCA-994E-B7FA-342EC5E055D1}" type="presOf" srcId="{C9B5FBE0-485F-504E-AD1A-2204BB85A8B6}" destId="{8402026D-50C4-8147-B18D-1F7B36304487}" srcOrd="0" destOrd="0" presId="urn:microsoft.com/office/officeart/2005/8/layout/hierarchy2"/>
    <dgm:cxn modelId="{E204C64F-2585-1945-A364-B73AFF526708}" type="presOf" srcId="{DC43EFE7-49C6-744D-A912-07AD0E74ED31}" destId="{B4939119-B370-8D49-8AB5-D76F94B200C3}" srcOrd="0" destOrd="0" presId="urn:microsoft.com/office/officeart/2005/8/layout/hierarchy2"/>
    <dgm:cxn modelId="{43A91F53-907D-F843-8FD6-83BA387E26F4}" type="presOf" srcId="{95BC0444-34E8-074D-B2AA-96A19146F892}" destId="{23BDA540-A3F4-CF40-A961-EF89DE621A31}" srcOrd="0" destOrd="0" presId="urn:microsoft.com/office/officeart/2005/8/layout/hierarchy2"/>
    <dgm:cxn modelId="{BBA99360-B7F9-1442-94D9-ABA07B3C4702}" type="presOf" srcId="{DC43EFE7-49C6-744D-A912-07AD0E74ED31}" destId="{BC4E7F5A-CC43-D84D-AC65-C379DF13A8EB}" srcOrd="1" destOrd="0" presId="urn:microsoft.com/office/officeart/2005/8/layout/hierarchy2"/>
    <dgm:cxn modelId="{AF3F046E-E08C-4542-81F1-868B9011EA04}" srcId="{FF6E09FF-A2F7-894D-BB9F-91931DC3E7A1}" destId="{CCFAF20F-C1A3-C04A-A543-2936767C700D}" srcOrd="0" destOrd="0" parTransId="{DC43EFE7-49C6-744D-A912-07AD0E74ED31}" sibTransId="{C0EB0E55-C62B-CC4F-B0B8-50A5BA10F424}"/>
    <dgm:cxn modelId="{68E17D76-932F-8E4F-87C2-865329B868A4}" srcId="{C9B5FBE0-485F-504E-AD1A-2204BB85A8B6}" destId="{01F7D479-014B-9240-A560-71B7DB61010F}" srcOrd="1" destOrd="0" parTransId="{FDEB9A2B-4328-8545-90AD-F1A11FA312C7}" sibTransId="{B7011B67-ABC0-324F-BEF8-BF93FEE9D1C5}"/>
    <dgm:cxn modelId="{D9F20A7E-9440-8641-A8E2-6D4553CE9C5E}" type="presOf" srcId="{C42E825E-DA04-4B49-9526-226963668C2F}" destId="{BC5AFC1D-957C-6243-A243-E27AF5806200}" srcOrd="0" destOrd="0" presId="urn:microsoft.com/office/officeart/2005/8/layout/hierarchy2"/>
    <dgm:cxn modelId="{C8EE4682-D3DD-B24A-A9B0-CCD3B308B9BF}" srcId="{C9B5FBE0-485F-504E-AD1A-2204BB85A8B6}" destId="{B7526224-E533-5A40-97C3-ED9CB00AD52F}" srcOrd="0" destOrd="0" parTransId="{20A6239C-DCDD-4C49-8404-31779CB35001}" sibTransId="{2416891E-918E-6941-AC2F-1C70C8D370FD}"/>
    <dgm:cxn modelId="{5F1D6E82-1BBF-DC45-93FC-5DD4583D6936}" type="presOf" srcId="{FDEB9A2B-4328-8545-90AD-F1A11FA312C7}" destId="{F35ADE18-1C64-984E-B205-A8950CE2198C}" srcOrd="0" destOrd="0" presId="urn:microsoft.com/office/officeart/2005/8/layout/hierarchy2"/>
    <dgm:cxn modelId="{A8D28B82-98F7-9A49-AE72-9462B97392E0}" type="presOf" srcId="{CCFAF20F-C1A3-C04A-A543-2936767C700D}" destId="{6791EAE0-F7AF-B842-BA04-404B78BD1F57}" srcOrd="0" destOrd="0" presId="urn:microsoft.com/office/officeart/2005/8/layout/hierarchy2"/>
    <dgm:cxn modelId="{702EC291-A9E9-1445-8593-0DEDEC1922B0}" type="presOf" srcId="{3AE12B9A-0A10-394C-BC7D-A70184EE6475}" destId="{D1C7F0CC-3217-1E4D-8F64-EF44C4563584}" srcOrd="0" destOrd="0" presId="urn:microsoft.com/office/officeart/2005/8/layout/hierarchy2"/>
    <dgm:cxn modelId="{D39F1D99-2FC8-2A40-B3D6-C89675DE5223}" type="presOf" srcId="{FF6E09FF-A2F7-894D-BB9F-91931DC3E7A1}" destId="{4B7749BF-8961-0647-93A0-9A4E1C73C06A}" srcOrd="0" destOrd="0" presId="urn:microsoft.com/office/officeart/2005/8/layout/hierarchy2"/>
    <dgm:cxn modelId="{4BB6DBA4-58BD-3348-9E4A-2BD1F488E1F6}" type="presOf" srcId="{B7526224-E533-5A40-97C3-ED9CB00AD52F}" destId="{C6DEEA5A-B162-2E48-8D91-9ED2AB615908}" srcOrd="0" destOrd="0" presId="urn:microsoft.com/office/officeart/2005/8/layout/hierarchy2"/>
    <dgm:cxn modelId="{F04255B3-F7CE-C549-B669-4E28AE78908F}" type="presOf" srcId="{83CD8BE6-680A-1445-863F-7B4262116D17}" destId="{66990CDE-C7BA-C842-B81D-A74B5F4065C9}" srcOrd="1" destOrd="0" presId="urn:microsoft.com/office/officeart/2005/8/layout/hierarchy2"/>
    <dgm:cxn modelId="{BE45E0BA-D84F-8148-8C3C-220DF29B27EC}" type="presOf" srcId="{8CAEF587-AF0C-D947-880B-BFC27BA4BD2B}" destId="{D5D6010B-B60A-8445-B093-995663C459F9}" srcOrd="0" destOrd="0" presId="urn:microsoft.com/office/officeart/2005/8/layout/hierarchy2"/>
    <dgm:cxn modelId="{AA5CD1C1-F724-9D4F-B2DC-F40D2B3B4304}" type="presOf" srcId="{01F7D479-014B-9240-A560-71B7DB61010F}" destId="{BF56E747-3855-3D4F-97A3-663EBD038CD3}" srcOrd="0" destOrd="0" presId="urn:microsoft.com/office/officeart/2005/8/layout/hierarchy2"/>
    <dgm:cxn modelId="{9B878EC6-7036-EA49-8A0F-7AC0A2433873}" type="presOf" srcId="{6D2AC8DF-75CD-B04B-AEE3-F2D9EB689664}" destId="{B6DF673A-63A6-9C4C-A86C-E9B673F4D972}" srcOrd="0" destOrd="0" presId="urn:microsoft.com/office/officeart/2005/8/layout/hierarchy2"/>
    <dgm:cxn modelId="{99DC07E0-2B1E-9749-BF71-8E65AD4EFFBE}" type="presOf" srcId="{C3F5BD75-EDB1-F245-8905-EE8BAC8E7113}" destId="{124D5F5C-1556-F245-9FAB-27572E5BD2EB}" srcOrd="0" destOrd="0" presId="urn:microsoft.com/office/officeart/2005/8/layout/hierarchy2"/>
    <dgm:cxn modelId="{BBA954E3-9F8E-9047-BC67-01816241345E}" type="presOf" srcId="{4B6F9F38-7138-D14E-8E20-C86C0875C1E1}" destId="{E679B09D-AFA4-3F42-A486-40E558A3E0BD}" srcOrd="1" destOrd="0" presId="urn:microsoft.com/office/officeart/2005/8/layout/hierarchy2"/>
    <dgm:cxn modelId="{4CC895E9-00A2-3247-B063-B2CA711966E0}" srcId="{CE434916-4492-9B48-B82A-10D18E6D0C28}" destId="{C9B5FBE0-485F-504E-AD1A-2204BB85A8B6}" srcOrd="0" destOrd="0" parTransId="{297E3DA5-5A79-0043-9DE8-9AFC36700615}" sibTransId="{FB0356EC-DE1A-9344-BCF2-5C60414ECC19}"/>
    <dgm:cxn modelId="{896B0FF0-0B59-3247-B77A-71F93B83AF0A}" type="presOf" srcId="{C3F5BD75-EDB1-F245-8905-EE8BAC8E7113}" destId="{283FA450-892F-9043-83E2-71ACD2A01F2E}" srcOrd="1" destOrd="0" presId="urn:microsoft.com/office/officeart/2005/8/layout/hierarchy2"/>
    <dgm:cxn modelId="{4F80A5F0-7FCF-3046-8CC3-A2E15507E4BC}" srcId="{B7526224-E533-5A40-97C3-ED9CB00AD52F}" destId="{FF6E09FF-A2F7-894D-BB9F-91931DC3E7A1}" srcOrd="1" destOrd="0" parTransId="{4B6F9F38-7138-D14E-8E20-C86C0875C1E1}" sibTransId="{204AE28A-DB41-E641-851D-A40F44E79020}"/>
    <dgm:cxn modelId="{506955F2-35BE-8E43-9549-3606CF199CB3}" srcId="{C42E825E-DA04-4B49-9526-226963668C2F}" destId="{95BC0444-34E8-074D-B2AA-96A19146F892}" srcOrd="0" destOrd="0" parTransId="{83CD8BE6-680A-1445-863F-7B4262116D17}" sibTransId="{66B3566F-0F05-7145-8EE0-67998BB36E1A}"/>
    <dgm:cxn modelId="{2D9F91F6-D1FF-8444-88B9-A20FDF7D4895}" type="presOf" srcId="{20A6239C-DCDD-4C49-8404-31779CB35001}" destId="{4B61D2FA-1DB8-554C-B558-1C0C8DE91595}" srcOrd="1" destOrd="0" presId="urn:microsoft.com/office/officeart/2005/8/layout/hierarchy2"/>
    <dgm:cxn modelId="{A66F15A9-F8BB-8C43-8FF5-6C6D76540AF7}" type="presParOf" srcId="{71C801DE-8C3F-E741-A180-6B72020D93DD}" destId="{0DDFF265-26EB-7842-A2A2-D02B89BF1B5B}" srcOrd="0" destOrd="0" presId="urn:microsoft.com/office/officeart/2005/8/layout/hierarchy2"/>
    <dgm:cxn modelId="{BD870EEA-954A-1C4C-A7FE-1AB34A8CCA72}" type="presParOf" srcId="{0DDFF265-26EB-7842-A2A2-D02B89BF1B5B}" destId="{8402026D-50C4-8147-B18D-1F7B36304487}" srcOrd="0" destOrd="0" presId="urn:microsoft.com/office/officeart/2005/8/layout/hierarchy2"/>
    <dgm:cxn modelId="{7B34D651-0BE4-E948-9020-523E43D5BCD8}" type="presParOf" srcId="{0DDFF265-26EB-7842-A2A2-D02B89BF1B5B}" destId="{FA4891F4-BA65-4245-B9C1-429EF79797FE}" srcOrd="1" destOrd="0" presId="urn:microsoft.com/office/officeart/2005/8/layout/hierarchy2"/>
    <dgm:cxn modelId="{9474F8F5-D123-1D4B-A028-8D7EB1BE1B14}" type="presParOf" srcId="{FA4891F4-BA65-4245-B9C1-429EF79797FE}" destId="{1EF8061A-B751-0B4C-BA1C-7CF5386F7C67}" srcOrd="0" destOrd="0" presId="urn:microsoft.com/office/officeart/2005/8/layout/hierarchy2"/>
    <dgm:cxn modelId="{3F9F79B8-038A-BF40-A1EC-B1AA4ED96CD0}" type="presParOf" srcId="{1EF8061A-B751-0B4C-BA1C-7CF5386F7C67}" destId="{4B61D2FA-1DB8-554C-B558-1C0C8DE91595}" srcOrd="0" destOrd="0" presId="urn:microsoft.com/office/officeart/2005/8/layout/hierarchy2"/>
    <dgm:cxn modelId="{003B4CA4-DB68-F046-A4AB-687822757707}" type="presParOf" srcId="{FA4891F4-BA65-4245-B9C1-429EF79797FE}" destId="{2FC53A36-6B95-6B4F-AFBA-FEB3765954FA}" srcOrd="1" destOrd="0" presId="urn:microsoft.com/office/officeart/2005/8/layout/hierarchy2"/>
    <dgm:cxn modelId="{38A089BC-0DBA-B44A-91F5-A202FC9AD25A}" type="presParOf" srcId="{2FC53A36-6B95-6B4F-AFBA-FEB3765954FA}" destId="{C6DEEA5A-B162-2E48-8D91-9ED2AB615908}" srcOrd="0" destOrd="0" presId="urn:microsoft.com/office/officeart/2005/8/layout/hierarchy2"/>
    <dgm:cxn modelId="{E9350029-E92B-924B-8242-772888EEBDAC}" type="presParOf" srcId="{2FC53A36-6B95-6B4F-AFBA-FEB3765954FA}" destId="{8ACD3EB7-DAC9-7243-BDFA-192EE75FDF0B}" srcOrd="1" destOrd="0" presId="urn:microsoft.com/office/officeart/2005/8/layout/hierarchy2"/>
    <dgm:cxn modelId="{9C93255C-6752-B741-A4F0-4E58A86AAEF1}" type="presParOf" srcId="{8ACD3EB7-DAC9-7243-BDFA-192EE75FDF0B}" destId="{B6DF673A-63A6-9C4C-A86C-E9B673F4D972}" srcOrd="0" destOrd="0" presId="urn:microsoft.com/office/officeart/2005/8/layout/hierarchy2"/>
    <dgm:cxn modelId="{1DAB6AAD-C5C5-5E41-A6CE-F6CB79E1D6E0}" type="presParOf" srcId="{B6DF673A-63A6-9C4C-A86C-E9B673F4D972}" destId="{1C59EA0C-012B-1242-9820-9C53712B38D6}" srcOrd="0" destOrd="0" presId="urn:microsoft.com/office/officeart/2005/8/layout/hierarchy2"/>
    <dgm:cxn modelId="{D2FA4D34-3CD0-AF46-97BA-E70FCA63E9BD}" type="presParOf" srcId="{8ACD3EB7-DAC9-7243-BDFA-192EE75FDF0B}" destId="{47A4632E-A2C5-1342-A6E5-C177F3C7D0AE}" srcOrd="1" destOrd="0" presId="urn:microsoft.com/office/officeart/2005/8/layout/hierarchy2"/>
    <dgm:cxn modelId="{572AA93B-25F6-2D4C-9B92-1DE50AEB709E}" type="presParOf" srcId="{47A4632E-A2C5-1342-A6E5-C177F3C7D0AE}" destId="{BC5AFC1D-957C-6243-A243-E27AF5806200}" srcOrd="0" destOrd="0" presId="urn:microsoft.com/office/officeart/2005/8/layout/hierarchy2"/>
    <dgm:cxn modelId="{93AAA600-CB2D-3F4E-8EE6-C67BBFA78ADF}" type="presParOf" srcId="{47A4632E-A2C5-1342-A6E5-C177F3C7D0AE}" destId="{0C4BB78B-9D4D-3B48-B35E-7FABFF0DE300}" srcOrd="1" destOrd="0" presId="urn:microsoft.com/office/officeart/2005/8/layout/hierarchy2"/>
    <dgm:cxn modelId="{59328519-F9A7-2E4F-A3D1-8F9D7389501C}" type="presParOf" srcId="{0C4BB78B-9D4D-3B48-B35E-7FABFF0DE300}" destId="{403C9F08-0180-5448-B6F9-FC34C910B106}" srcOrd="0" destOrd="0" presId="urn:microsoft.com/office/officeart/2005/8/layout/hierarchy2"/>
    <dgm:cxn modelId="{69618967-27A8-3D46-9F49-A1D05BBB205C}" type="presParOf" srcId="{403C9F08-0180-5448-B6F9-FC34C910B106}" destId="{66990CDE-C7BA-C842-B81D-A74B5F4065C9}" srcOrd="0" destOrd="0" presId="urn:microsoft.com/office/officeart/2005/8/layout/hierarchy2"/>
    <dgm:cxn modelId="{51E2064C-CB65-BF45-BC75-770847938EC9}" type="presParOf" srcId="{0C4BB78B-9D4D-3B48-B35E-7FABFF0DE300}" destId="{C890A06D-AEBD-A24D-B08A-24DAC38D88DD}" srcOrd="1" destOrd="0" presId="urn:microsoft.com/office/officeart/2005/8/layout/hierarchy2"/>
    <dgm:cxn modelId="{9CA1B5FA-0284-4E4E-8C88-1B2CB0621358}" type="presParOf" srcId="{C890A06D-AEBD-A24D-B08A-24DAC38D88DD}" destId="{23BDA540-A3F4-CF40-A961-EF89DE621A31}" srcOrd="0" destOrd="0" presId="urn:microsoft.com/office/officeart/2005/8/layout/hierarchy2"/>
    <dgm:cxn modelId="{DCAC3B24-0AD7-7548-9A9B-06B179FB6A96}" type="presParOf" srcId="{C890A06D-AEBD-A24D-B08A-24DAC38D88DD}" destId="{1FF997D9-B6BE-8947-814B-EB5618E1BC54}" srcOrd="1" destOrd="0" presId="urn:microsoft.com/office/officeart/2005/8/layout/hierarchy2"/>
    <dgm:cxn modelId="{5C85A3E0-0231-B44E-831F-124095E917A0}" type="presParOf" srcId="{8ACD3EB7-DAC9-7243-BDFA-192EE75FDF0B}" destId="{E5237B2A-1DD1-FA4F-844A-32DA21BBD49A}" srcOrd="2" destOrd="0" presId="urn:microsoft.com/office/officeart/2005/8/layout/hierarchy2"/>
    <dgm:cxn modelId="{A4CB1617-5C01-F140-8641-5915148D99C3}" type="presParOf" srcId="{E5237B2A-1DD1-FA4F-844A-32DA21BBD49A}" destId="{E679B09D-AFA4-3F42-A486-40E558A3E0BD}" srcOrd="0" destOrd="0" presId="urn:microsoft.com/office/officeart/2005/8/layout/hierarchy2"/>
    <dgm:cxn modelId="{3B40C2B8-C6D7-5145-98E2-82AC6E299586}" type="presParOf" srcId="{8ACD3EB7-DAC9-7243-BDFA-192EE75FDF0B}" destId="{9C217C88-9BBE-7946-8460-B0B9E86D9E4A}" srcOrd="3" destOrd="0" presId="urn:microsoft.com/office/officeart/2005/8/layout/hierarchy2"/>
    <dgm:cxn modelId="{4192604A-E96E-E64E-98E7-001E0EEA8DA8}" type="presParOf" srcId="{9C217C88-9BBE-7946-8460-B0B9E86D9E4A}" destId="{4B7749BF-8961-0647-93A0-9A4E1C73C06A}" srcOrd="0" destOrd="0" presId="urn:microsoft.com/office/officeart/2005/8/layout/hierarchy2"/>
    <dgm:cxn modelId="{EEF8E6B3-79CE-D548-8F06-2D491D67CF63}" type="presParOf" srcId="{9C217C88-9BBE-7946-8460-B0B9E86D9E4A}" destId="{421802F3-36F3-4E44-9ACD-7980CB87F8AD}" srcOrd="1" destOrd="0" presId="urn:microsoft.com/office/officeart/2005/8/layout/hierarchy2"/>
    <dgm:cxn modelId="{43F2C7C6-5DC1-1546-A1CA-702AC7B656A7}" type="presParOf" srcId="{421802F3-36F3-4E44-9ACD-7980CB87F8AD}" destId="{B4939119-B370-8D49-8AB5-D76F94B200C3}" srcOrd="0" destOrd="0" presId="urn:microsoft.com/office/officeart/2005/8/layout/hierarchy2"/>
    <dgm:cxn modelId="{3BFA8723-E02B-ED47-B1BC-49A057293B5D}" type="presParOf" srcId="{B4939119-B370-8D49-8AB5-D76F94B200C3}" destId="{BC4E7F5A-CC43-D84D-AC65-C379DF13A8EB}" srcOrd="0" destOrd="0" presId="urn:microsoft.com/office/officeart/2005/8/layout/hierarchy2"/>
    <dgm:cxn modelId="{912AD352-B086-FA4C-A059-CE66CFCD9153}" type="presParOf" srcId="{421802F3-36F3-4E44-9ACD-7980CB87F8AD}" destId="{C8E01B23-904F-3843-8CA7-2452D5DEC4BB}" srcOrd="1" destOrd="0" presId="urn:microsoft.com/office/officeart/2005/8/layout/hierarchy2"/>
    <dgm:cxn modelId="{AE8081F8-7D24-0940-8D63-851EF09D18C8}" type="presParOf" srcId="{C8E01B23-904F-3843-8CA7-2452D5DEC4BB}" destId="{6791EAE0-F7AF-B842-BA04-404B78BD1F57}" srcOrd="0" destOrd="0" presId="urn:microsoft.com/office/officeart/2005/8/layout/hierarchy2"/>
    <dgm:cxn modelId="{EB607C09-3BF3-9345-9401-DCDC1FB7833E}" type="presParOf" srcId="{C8E01B23-904F-3843-8CA7-2452D5DEC4BB}" destId="{5F2AB8A5-26FA-6948-BF5B-FED30869CE01}" srcOrd="1" destOrd="0" presId="urn:microsoft.com/office/officeart/2005/8/layout/hierarchy2"/>
    <dgm:cxn modelId="{2EFF6DFF-C754-1844-BD11-E3C02E9F829C}" type="presParOf" srcId="{FA4891F4-BA65-4245-B9C1-429EF79797FE}" destId="{F35ADE18-1C64-984E-B205-A8950CE2198C}" srcOrd="2" destOrd="0" presId="urn:microsoft.com/office/officeart/2005/8/layout/hierarchy2"/>
    <dgm:cxn modelId="{17CA0AF6-9DDA-CB49-B650-BEFB8DAE0B6C}" type="presParOf" srcId="{F35ADE18-1C64-984E-B205-A8950CE2198C}" destId="{F66B0335-7721-5A40-9EA3-89A214B91E33}" srcOrd="0" destOrd="0" presId="urn:microsoft.com/office/officeart/2005/8/layout/hierarchy2"/>
    <dgm:cxn modelId="{7903A109-F0AB-1343-9A66-08E17BD3C971}" type="presParOf" srcId="{FA4891F4-BA65-4245-B9C1-429EF79797FE}" destId="{F5ECFA60-C004-8B49-AF5C-C978CA543297}" srcOrd="3" destOrd="0" presId="urn:microsoft.com/office/officeart/2005/8/layout/hierarchy2"/>
    <dgm:cxn modelId="{2785A0E1-9E43-F648-A1D0-E72D9BABD04F}" type="presParOf" srcId="{F5ECFA60-C004-8B49-AF5C-C978CA543297}" destId="{BF56E747-3855-3D4F-97A3-663EBD038CD3}" srcOrd="0" destOrd="0" presId="urn:microsoft.com/office/officeart/2005/8/layout/hierarchy2"/>
    <dgm:cxn modelId="{D2BEB464-96FF-7B47-B995-A4DCF6033D2E}" type="presParOf" srcId="{F5ECFA60-C004-8B49-AF5C-C978CA543297}" destId="{18BC316E-F5E4-D44A-B81A-BF4988FFB9FE}" srcOrd="1" destOrd="0" presId="urn:microsoft.com/office/officeart/2005/8/layout/hierarchy2"/>
    <dgm:cxn modelId="{19667C92-7F92-3940-B194-311C7D723098}" type="presParOf" srcId="{18BC316E-F5E4-D44A-B81A-BF4988FFB9FE}" destId="{124D5F5C-1556-F245-9FAB-27572E5BD2EB}" srcOrd="0" destOrd="0" presId="urn:microsoft.com/office/officeart/2005/8/layout/hierarchy2"/>
    <dgm:cxn modelId="{099BF8E0-48D4-CF42-B4E6-EAFF28D41A6D}" type="presParOf" srcId="{124D5F5C-1556-F245-9FAB-27572E5BD2EB}" destId="{283FA450-892F-9043-83E2-71ACD2A01F2E}" srcOrd="0" destOrd="0" presId="urn:microsoft.com/office/officeart/2005/8/layout/hierarchy2"/>
    <dgm:cxn modelId="{DC9236BA-185E-A34D-9C32-39008A10B9EC}" type="presParOf" srcId="{18BC316E-F5E4-D44A-B81A-BF4988FFB9FE}" destId="{31606F13-DB21-4B4F-A827-2A5D2DAA319F}" srcOrd="1" destOrd="0" presId="urn:microsoft.com/office/officeart/2005/8/layout/hierarchy2"/>
    <dgm:cxn modelId="{2D511CA4-6184-7D49-9C94-AE809D7E421C}" type="presParOf" srcId="{31606F13-DB21-4B4F-A827-2A5D2DAA319F}" destId="{D5D6010B-B60A-8445-B093-995663C459F9}" srcOrd="0" destOrd="0" presId="urn:microsoft.com/office/officeart/2005/8/layout/hierarchy2"/>
    <dgm:cxn modelId="{6F35D374-860F-284A-A412-3ACF8DE39BE5}" type="presParOf" srcId="{31606F13-DB21-4B4F-A827-2A5D2DAA319F}" destId="{58EFBAE2-340D-5241-AABB-0DDC551B4049}" srcOrd="1" destOrd="0" presId="urn:microsoft.com/office/officeart/2005/8/layout/hierarchy2"/>
    <dgm:cxn modelId="{D801308F-C1D9-E741-96DB-A6CBC90265AD}" type="presParOf" srcId="{18BC316E-F5E4-D44A-B81A-BF4988FFB9FE}" destId="{D1C7F0CC-3217-1E4D-8F64-EF44C4563584}" srcOrd="2" destOrd="0" presId="urn:microsoft.com/office/officeart/2005/8/layout/hierarchy2"/>
    <dgm:cxn modelId="{F3113680-B2F1-184E-9627-AB266BEC8968}" type="presParOf" srcId="{D1C7F0CC-3217-1E4D-8F64-EF44C4563584}" destId="{55230B9B-F918-114A-AC56-25DEEC3C18A0}" srcOrd="0" destOrd="0" presId="urn:microsoft.com/office/officeart/2005/8/layout/hierarchy2"/>
    <dgm:cxn modelId="{6D842673-4AE2-1343-977C-0B9E937C7DAB}" type="presParOf" srcId="{18BC316E-F5E4-D44A-B81A-BF4988FFB9FE}" destId="{CC51DAC0-D5D3-394E-B6A2-41F1C3869730}" srcOrd="3" destOrd="0" presId="urn:microsoft.com/office/officeart/2005/8/layout/hierarchy2"/>
    <dgm:cxn modelId="{65611517-4DA8-E841-9EE5-5808C64FAF8A}" type="presParOf" srcId="{CC51DAC0-D5D3-394E-B6A2-41F1C3869730}" destId="{F97D85C5-4558-AB42-9CA2-FC218429C30B}" srcOrd="0" destOrd="0" presId="urn:microsoft.com/office/officeart/2005/8/layout/hierarchy2"/>
    <dgm:cxn modelId="{EBABA937-34EE-B04F-95C4-00742E3502A9}" type="presParOf" srcId="{CC51DAC0-D5D3-394E-B6A2-41F1C3869730}" destId="{7DFB3130-B305-2E47-A894-AA35148BA17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2026D-50C4-8147-B18D-1F7B36304487}">
      <dsp:nvSpPr>
        <dsp:cNvPr id="0" name=""/>
        <dsp:cNvSpPr/>
      </dsp:nvSpPr>
      <dsp:spPr>
        <a:xfrm>
          <a:off x="3968" y="1739304"/>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Twitter Dataset</a:t>
          </a:r>
        </a:p>
      </dsp:txBody>
      <dsp:txXfrm>
        <a:off x="21113" y="1756449"/>
        <a:ext cx="1136491" cy="551100"/>
      </dsp:txXfrm>
    </dsp:sp>
    <dsp:sp modelId="{1EF8061A-B751-0B4C-BA1C-7CF5386F7C67}">
      <dsp:nvSpPr>
        <dsp:cNvPr id="0" name=""/>
        <dsp:cNvSpPr/>
      </dsp:nvSpPr>
      <dsp:spPr>
        <a:xfrm rot="18289469">
          <a:off x="998871" y="1682436"/>
          <a:ext cx="820069" cy="25927"/>
        </a:xfrm>
        <a:custGeom>
          <a:avLst/>
          <a:gdLst/>
          <a:ahLst/>
          <a:cxnLst/>
          <a:rect l="0" t="0" r="0" b="0"/>
          <a:pathLst>
            <a:path>
              <a:moveTo>
                <a:pt x="0" y="12963"/>
              </a:moveTo>
              <a:lnTo>
                <a:pt x="820069" y="129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8404" y="1674898"/>
        <a:ext cx="41003" cy="41003"/>
      </dsp:txXfrm>
    </dsp:sp>
    <dsp:sp modelId="{C6DEEA5A-B162-2E48-8D91-9ED2AB615908}">
      <dsp:nvSpPr>
        <dsp:cNvPr id="0" name=""/>
        <dsp:cNvSpPr/>
      </dsp:nvSpPr>
      <dsp:spPr>
        <a:xfrm>
          <a:off x="1643062" y="10661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Features</a:t>
          </a:r>
        </a:p>
      </dsp:txBody>
      <dsp:txXfrm>
        <a:off x="1660207" y="1083250"/>
        <a:ext cx="1136491" cy="551100"/>
      </dsp:txXfrm>
    </dsp:sp>
    <dsp:sp modelId="{B6DF673A-63A6-9C4C-A86C-E9B673F4D972}">
      <dsp:nvSpPr>
        <dsp:cNvPr id="0" name=""/>
        <dsp:cNvSpPr/>
      </dsp:nvSpPr>
      <dsp:spPr>
        <a:xfrm rot="19457599">
          <a:off x="2759635" y="1177537"/>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1176082"/>
        <a:ext cx="28836" cy="28836"/>
      </dsp:txXfrm>
    </dsp:sp>
    <dsp:sp modelId="{BC5AFC1D-957C-6243-A243-E27AF5806200}">
      <dsp:nvSpPr>
        <dsp:cNvPr id="0" name=""/>
        <dsp:cNvSpPr/>
      </dsp:nvSpPr>
      <dsp:spPr>
        <a:xfrm>
          <a:off x="3282156" y="7295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Text</a:t>
          </a:r>
        </a:p>
      </dsp:txBody>
      <dsp:txXfrm>
        <a:off x="3299301" y="746650"/>
        <a:ext cx="1136491" cy="551100"/>
      </dsp:txXfrm>
    </dsp:sp>
    <dsp:sp modelId="{403C9F08-0180-5448-B6F9-FC34C910B106}">
      <dsp:nvSpPr>
        <dsp:cNvPr id="0" name=""/>
        <dsp:cNvSpPr/>
      </dsp:nvSpPr>
      <dsp:spPr>
        <a:xfrm>
          <a:off x="4452937" y="1009237"/>
          <a:ext cx="468312" cy="25927"/>
        </a:xfrm>
        <a:custGeom>
          <a:avLst/>
          <a:gdLst/>
          <a:ahLst/>
          <a:cxnLst/>
          <a:rect l="0" t="0" r="0" b="0"/>
          <a:pathLst>
            <a:path>
              <a:moveTo>
                <a:pt x="0" y="12963"/>
              </a:moveTo>
              <a:lnTo>
                <a:pt x="468312"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385" y="1010493"/>
        <a:ext cx="23415" cy="23415"/>
      </dsp:txXfrm>
    </dsp:sp>
    <dsp:sp modelId="{23BDA540-A3F4-CF40-A961-EF89DE621A31}">
      <dsp:nvSpPr>
        <dsp:cNvPr id="0" name=""/>
        <dsp:cNvSpPr/>
      </dsp:nvSpPr>
      <dsp:spPr>
        <a:xfrm>
          <a:off x="4921250" y="7295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Tweet messages</a:t>
          </a:r>
        </a:p>
      </dsp:txBody>
      <dsp:txXfrm>
        <a:off x="4938395" y="746650"/>
        <a:ext cx="1136491" cy="551100"/>
      </dsp:txXfrm>
    </dsp:sp>
    <dsp:sp modelId="{E5237B2A-1DD1-FA4F-844A-32DA21BBD49A}">
      <dsp:nvSpPr>
        <dsp:cNvPr id="0" name=""/>
        <dsp:cNvSpPr/>
      </dsp:nvSpPr>
      <dsp:spPr>
        <a:xfrm rot="2142401">
          <a:off x="2759635" y="1514136"/>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1512682"/>
        <a:ext cx="28836" cy="28836"/>
      </dsp:txXfrm>
    </dsp:sp>
    <dsp:sp modelId="{4B7749BF-8961-0647-93A0-9A4E1C73C06A}">
      <dsp:nvSpPr>
        <dsp:cNvPr id="0" name=""/>
        <dsp:cNvSpPr/>
      </dsp:nvSpPr>
      <dsp:spPr>
        <a:xfrm>
          <a:off x="3282156" y="14027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Metadata</a:t>
          </a:r>
        </a:p>
      </dsp:txBody>
      <dsp:txXfrm>
        <a:off x="3299301" y="1419850"/>
        <a:ext cx="1136491" cy="551100"/>
      </dsp:txXfrm>
    </dsp:sp>
    <dsp:sp modelId="{B4939119-B370-8D49-8AB5-D76F94B200C3}">
      <dsp:nvSpPr>
        <dsp:cNvPr id="0" name=""/>
        <dsp:cNvSpPr/>
      </dsp:nvSpPr>
      <dsp:spPr>
        <a:xfrm>
          <a:off x="4452937" y="1682436"/>
          <a:ext cx="468312" cy="25927"/>
        </a:xfrm>
        <a:custGeom>
          <a:avLst/>
          <a:gdLst/>
          <a:ahLst/>
          <a:cxnLst/>
          <a:rect l="0" t="0" r="0" b="0"/>
          <a:pathLst>
            <a:path>
              <a:moveTo>
                <a:pt x="0" y="12963"/>
              </a:moveTo>
              <a:lnTo>
                <a:pt x="468312"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385" y="1683692"/>
        <a:ext cx="23415" cy="23415"/>
      </dsp:txXfrm>
    </dsp:sp>
    <dsp:sp modelId="{6791EAE0-F7AF-B842-BA04-404B78BD1F57}">
      <dsp:nvSpPr>
        <dsp:cNvPr id="0" name=""/>
        <dsp:cNvSpPr/>
      </dsp:nvSpPr>
      <dsp:spPr>
        <a:xfrm>
          <a:off x="4921250" y="14027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Post </a:t>
          </a:r>
          <a:br>
            <a:rPr lang="en-US" sz="1200" kern="1200" dirty="0"/>
          </a:br>
          <a:r>
            <a:rPr lang="en-US" sz="1200" kern="1200" dirty="0"/>
            <a:t>date and time</a:t>
          </a:r>
        </a:p>
      </dsp:txBody>
      <dsp:txXfrm>
        <a:off x="4938395" y="1419850"/>
        <a:ext cx="1136491" cy="551100"/>
      </dsp:txXfrm>
    </dsp:sp>
    <dsp:sp modelId="{F35ADE18-1C64-984E-B205-A8950CE2198C}">
      <dsp:nvSpPr>
        <dsp:cNvPr id="0" name=""/>
        <dsp:cNvSpPr/>
      </dsp:nvSpPr>
      <dsp:spPr>
        <a:xfrm rot="3310531">
          <a:off x="998871" y="2355635"/>
          <a:ext cx="820069" cy="25927"/>
        </a:xfrm>
        <a:custGeom>
          <a:avLst/>
          <a:gdLst/>
          <a:ahLst/>
          <a:cxnLst/>
          <a:rect l="0" t="0" r="0" b="0"/>
          <a:pathLst>
            <a:path>
              <a:moveTo>
                <a:pt x="0" y="12963"/>
              </a:moveTo>
              <a:lnTo>
                <a:pt x="820069" y="129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8404" y="2348097"/>
        <a:ext cx="41003" cy="41003"/>
      </dsp:txXfrm>
    </dsp:sp>
    <dsp:sp modelId="{BF56E747-3855-3D4F-97A3-663EBD038CD3}">
      <dsp:nvSpPr>
        <dsp:cNvPr id="0" name=""/>
        <dsp:cNvSpPr/>
      </dsp:nvSpPr>
      <dsp:spPr>
        <a:xfrm>
          <a:off x="1643062" y="2412503"/>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Sentiment</a:t>
          </a:r>
        </a:p>
        <a:p>
          <a:pPr marL="0" lvl="0" indent="0" algn="ctr" defTabSz="533400">
            <a:lnSpc>
              <a:spcPct val="90000"/>
            </a:lnSpc>
            <a:spcBef>
              <a:spcPct val="0"/>
            </a:spcBef>
            <a:spcAft>
              <a:spcPct val="35000"/>
            </a:spcAft>
            <a:buNone/>
          </a:pPr>
          <a:r>
            <a:rPr lang="en-US" sz="1200" kern="1200" dirty="0"/>
            <a:t>(Target Variables)</a:t>
          </a:r>
        </a:p>
      </dsp:txBody>
      <dsp:txXfrm>
        <a:off x="1660207" y="2429648"/>
        <a:ext cx="1136491" cy="551100"/>
      </dsp:txXfrm>
    </dsp:sp>
    <dsp:sp modelId="{124D5F5C-1556-F245-9FAB-27572E5BD2EB}">
      <dsp:nvSpPr>
        <dsp:cNvPr id="0" name=""/>
        <dsp:cNvSpPr/>
      </dsp:nvSpPr>
      <dsp:spPr>
        <a:xfrm rot="19457599">
          <a:off x="2759635" y="2523935"/>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2522481"/>
        <a:ext cx="28836" cy="28836"/>
      </dsp:txXfrm>
    </dsp:sp>
    <dsp:sp modelId="{D5D6010B-B60A-8445-B093-995663C459F9}">
      <dsp:nvSpPr>
        <dsp:cNvPr id="0" name=""/>
        <dsp:cNvSpPr/>
      </dsp:nvSpPr>
      <dsp:spPr>
        <a:xfrm>
          <a:off x="3282156" y="2075904"/>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Positive/Neutral</a:t>
          </a:r>
        </a:p>
      </dsp:txBody>
      <dsp:txXfrm>
        <a:off x="3299301" y="2093049"/>
        <a:ext cx="1136491" cy="551100"/>
      </dsp:txXfrm>
    </dsp:sp>
    <dsp:sp modelId="{D1C7F0CC-3217-1E4D-8F64-EF44C4563584}">
      <dsp:nvSpPr>
        <dsp:cNvPr id="0" name=""/>
        <dsp:cNvSpPr/>
      </dsp:nvSpPr>
      <dsp:spPr>
        <a:xfrm rot="2142401">
          <a:off x="2759635" y="2860535"/>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2859080"/>
        <a:ext cx="28836" cy="28836"/>
      </dsp:txXfrm>
    </dsp:sp>
    <dsp:sp modelId="{F97D85C5-4558-AB42-9CA2-FC218429C30B}">
      <dsp:nvSpPr>
        <dsp:cNvPr id="0" name=""/>
        <dsp:cNvSpPr/>
      </dsp:nvSpPr>
      <dsp:spPr>
        <a:xfrm>
          <a:off x="3282156" y="2749103"/>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Negative</a:t>
          </a:r>
        </a:p>
      </dsp:txBody>
      <dsp:txXfrm>
        <a:off x="3299301" y="2766248"/>
        <a:ext cx="1136491" cy="5511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H" dirty="0"/>
          </a:p>
        </p:txBody>
      </p:sp>
    </p:spTree>
    <p:extLst>
      <p:ext uri="{BB962C8B-B14F-4D97-AF65-F5344CB8AC3E}">
        <p14:creationId xmlns:p14="http://schemas.microsoft.com/office/powerpoint/2010/main" val="270052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29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45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60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4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looking at the log coefficient I picked up...</a:t>
            </a:r>
          </a:p>
          <a:p>
            <a:r>
              <a:rPr lang="en-US" dirty="0"/>
              <a:t>- the top 20 keywords describing negative sentiment as plotted in red shaded bars</a:t>
            </a:r>
          </a:p>
          <a:p>
            <a:r>
              <a:rPr lang="en-US" dirty="0"/>
              <a:t>- the top 20 keywords indicating positive sentiment as plotted in blue shaded bars</a:t>
            </a:r>
          </a:p>
          <a:p>
            <a:endParaRPr lang="en-US" dirty="0"/>
          </a:p>
          <a:p>
            <a:r>
              <a:rPr lang="en-US" dirty="0"/>
              <a:t>We can see that tweets containing keywords such as **[hour, </a:t>
            </a:r>
            <a:r>
              <a:rPr lang="en-US" dirty="0" err="1"/>
              <a:t>hr</a:t>
            </a:r>
            <a:r>
              <a:rPr lang="en-US" dirty="0"/>
              <a:t>, delayed, delay, hold, cancelled] and/or [worst, fail, suck, rude, terrible, bad, disappointed]** will likely to be a negative sentiment tweet</a:t>
            </a:r>
            <a:endParaRPr lang="en-TH" dirty="0"/>
          </a:p>
        </p:txBody>
      </p:sp>
    </p:spTree>
    <p:extLst>
      <p:ext uri="{BB962C8B-B14F-4D97-AF65-F5344CB8AC3E}">
        <p14:creationId xmlns:p14="http://schemas.microsoft.com/office/powerpoint/2010/main" val="407828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Our model were built using </a:t>
            </a:r>
            <a:r>
              <a:rPr lang="en-US" sz="1100" b="0" i="0" u="none" strike="noStrike" cap="none" dirty="0" err="1">
                <a:solidFill>
                  <a:srgbClr val="000000"/>
                </a:solidFill>
                <a:effectLst/>
                <a:latin typeface="Arial"/>
                <a:ea typeface="Arial"/>
                <a:cs typeface="Arial"/>
                <a:sym typeface="Arial"/>
              </a:rPr>
              <a:t>tf-idf</a:t>
            </a:r>
            <a:r>
              <a:rPr lang="en-US" sz="1100" b="0" i="0" u="none" strike="noStrike" cap="none" dirty="0">
                <a:solidFill>
                  <a:srgbClr val="000000"/>
                </a:solidFill>
                <a:effectLst/>
                <a:latin typeface="Arial"/>
                <a:ea typeface="Arial"/>
                <a:cs typeface="Arial"/>
                <a:sym typeface="Arial"/>
              </a:rPr>
              <a:t> vectorizer, which simply counting word frequency and document frequency. Bag-of-words representations discard grammar, order, and structure in the text but track only occurrences.</a:t>
            </a:r>
          </a:p>
          <a:p>
            <a:r>
              <a:rPr lang="en-US" sz="1100" b="0" i="0" u="none" strike="noStrike" cap="none" dirty="0">
                <a:solidFill>
                  <a:srgbClr val="000000"/>
                </a:solidFill>
                <a:effectLst/>
                <a:latin typeface="Arial"/>
                <a:ea typeface="Arial"/>
                <a:cs typeface="Arial"/>
                <a:sym typeface="Arial"/>
              </a:rPr>
              <a:t>Therefore sentences including if-else clause, contrasting conjunction which could included both positive and negative keywords can confuse the model</a:t>
            </a:r>
          </a:p>
          <a:p>
            <a:endParaRPr lang="en-TH" dirty="0"/>
          </a:p>
        </p:txBody>
      </p:sp>
    </p:spTree>
    <p:extLst>
      <p:ext uri="{BB962C8B-B14F-4D97-AF65-F5344CB8AC3E}">
        <p14:creationId xmlns:p14="http://schemas.microsoft.com/office/powerpoint/2010/main" val="223364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5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Our model were built using </a:t>
            </a:r>
            <a:r>
              <a:rPr lang="en-US" sz="1100" b="0" i="0" u="none" strike="noStrike" cap="none" dirty="0" err="1">
                <a:solidFill>
                  <a:srgbClr val="000000"/>
                </a:solidFill>
                <a:effectLst/>
                <a:latin typeface="Arial"/>
                <a:ea typeface="Arial"/>
                <a:cs typeface="Arial"/>
                <a:sym typeface="Arial"/>
              </a:rPr>
              <a:t>tf-idf</a:t>
            </a:r>
            <a:r>
              <a:rPr lang="en-US" sz="1100" b="0" i="0" u="none" strike="noStrike" cap="none" dirty="0">
                <a:solidFill>
                  <a:srgbClr val="000000"/>
                </a:solidFill>
                <a:effectLst/>
                <a:latin typeface="Arial"/>
                <a:ea typeface="Arial"/>
                <a:cs typeface="Arial"/>
                <a:sym typeface="Arial"/>
              </a:rPr>
              <a:t> vectorizer, which simply counting word frequency and document frequency. Bag-of-words representations discard grammar, order, and structure in the text but track only occurrences.</a:t>
            </a:r>
          </a:p>
          <a:p>
            <a:r>
              <a:rPr lang="en-US" sz="1100" b="0" i="0" u="none" strike="noStrike" cap="none" dirty="0">
                <a:solidFill>
                  <a:srgbClr val="000000"/>
                </a:solidFill>
                <a:effectLst/>
                <a:latin typeface="Arial"/>
                <a:ea typeface="Arial"/>
                <a:cs typeface="Arial"/>
                <a:sym typeface="Arial"/>
              </a:rPr>
              <a:t>Therefore sentences including if-else clause, contrasting conjunction which could included both positive and negative keywords can confuse the model</a:t>
            </a:r>
          </a:p>
          <a:p>
            <a:endParaRPr lang="en-TH" dirty="0"/>
          </a:p>
        </p:txBody>
      </p:sp>
    </p:spTree>
    <p:extLst>
      <p:ext uri="{BB962C8B-B14F-4D97-AF65-F5344CB8AC3E}">
        <p14:creationId xmlns:p14="http://schemas.microsoft.com/office/powerpoint/2010/main" val="3855033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H" dirty="0"/>
          </a:p>
        </p:txBody>
      </p:sp>
    </p:spTree>
    <p:extLst>
      <p:ext uri="{BB962C8B-B14F-4D97-AF65-F5344CB8AC3E}">
        <p14:creationId xmlns:p14="http://schemas.microsoft.com/office/powerpoint/2010/main" val="81623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61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21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2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Semi Condensed"/>
                <a:ea typeface="Barlow Semi Condensed"/>
                <a:cs typeface="Barlow Semi Condensed"/>
                <a:sym typeface="Barlow Semi Condensed"/>
              </a:rPr>
              <a:t>An airline industry — one of the world most competitive market—have been exploring numerous attempt to improve customer satisfaction. Therefore, understanding customer needs via feedback analysis is essential. Although multiple feedback channels such as hotline, direct email, journey report have been employed, they are all arduous. Thus making a social media analysis a more compelling approach. This project will focus on identifying negative sentiment tweets about the airline and categorize them into subcategories and direct them to related departments to solve problems and developing improvement strategies promptly.”</a:t>
            </a:r>
            <a:endParaRPr dirty="0"/>
          </a:p>
        </p:txBody>
      </p:sp>
    </p:spTree>
    <p:extLst>
      <p:ext uri="{BB962C8B-B14F-4D97-AF65-F5344CB8AC3E}">
        <p14:creationId xmlns:p14="http://schemas.microsoft.com/office/powerpoint/2010/main" val="158149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24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0" r:id="rId8"/>
    <p:sldLayoutId id="2147483661" r:id="rId9"/>
    <p:sldLayoutId id="2147483662" r:id="rId10"/>
    <p:sldLayoutId id="2147483665" r:id="rId11"/>
    <p:sldLayoutId id="2147483668"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americanairlines.com/"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67746"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870506" y="2002536"/>
            <a:ext cx="4075068"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dk2"/>
                </a:solidFill>
              </a:rPr>
              <a:t>Airline tweets sentiment analysis</a:t>
            </a:r>
            <a:endParaRPr sz="3600" dirty="0">
              <a:solidFill>
                <a:schemeClr val="dk2"/>
              </a:solidFill>
            </a:endParaRPr>
          </a:p>
        </p:txBody>
      </p:sp>
      <p:sp>
        <p:nvSpPr>
          <p:cNvPr id="1885" name="Google Shape;1885;p35"/>
          <p:cNvSpPr txBox="1">
            <a:spLocks noGrp="1"/>
          </p:cNvSpPr>
          <p:nvPr>
            <p:ph type="subTitle" idx="1"/>
          </p:nvPr>
        </p:nvSpPr>
        <p:spPr>
          <a:xfrm>
            <a:off x="5681274"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err="1"/>
              <a:t>Wirach</a:t>
            </a:r>
            <a:r>
              <a:rPr lang="en-US" sz="2300" dirty="0"/>
              <a:t> (Joe) </a:t>
            </a:r>
            <a:r>
              <a:rPr lang="en-US" sz="2300" dirty="0" err="1"/>
              <a:t>Leelakiatiwong</a:t>
            </a:r>
            <a:endParaRPr sz="2300" dirty="0">
              <a:solidFill>
                <a:schemeClr val="accent1"/>
              </a:solidFill>
            </a:endParaRPr>
          </a:p>
        </p:txBody>
      </p:sp>
      <p:pic>
        <p:nvPicPr>
          <p:cNvPr id="10" name="Picture 9">
            <a:extLst>
              <a:ext uri="{FF2B5EF4-FFF2-40B4-BE49-F238E27FC236}">
                <a16:creationId xmlns:a16="http://schemas.microsoft.com/office/drawing/2014/main" id="{5D622EDA-7A94-FB47-8BD6-14942D5860D0}"/>
              </a:ext>
            </a:extLst>
          </p:cNvPr>
          <p:cNvPicPr>
            <a:picLocks noChangeAspect="1"/>
          </p:cNvPicPr>
          <p:nvPr/>
        </p:nvPicPr>
        <p:blipFill>
          <a:blip r:embed="rId3"/>
          <a:stretch>
            <a:fillRect/>
          </a:stretch>
        </p:blipFill>
        <p:spPr>
          <a:xfrm>
            <a:off x="2901950" y="1584602"/>
            <a:ext cx="445925" cy="297283"/>
          </a:xfrm>
          <a:prstGeom prst="rect">
            <a:avLst/>
          </a:prstGeom>
        </p:spPr>
      </p:pic>
      <p:sp>
        <p:nvSpPr>
          <p:cNvPr id="11" name="TextBox 10">
            <a:extLst>
              <a:ext uri="{FF2B5EF4-FFF2-40B4-BE49-F238E27FC236}">
                <a16:creationId xmlns:a16="http://schemas.microsoft.com/office/drawing/2014/main" id="{17359AED-F001-5E45-AC29-56AA8ACF1E7D}"/>
              </a:ext>
            </a:extLst>
          </p:cNvPr>
          <p:cNvSpPr txBox="1"/>
          <p:nvPr/>
        </p:nvSpPr>
        <p:spPr>
          <a:xfrm>
            <a:off x="10696353" y="9441712"/>
            <a:ext cx="184731" cy="307777"/>
          </a:xfrm>
          <a:prstGeom prst="rect">
            <a:avLst/>
          </a:prstGeom>
          <a:noFill/>
        </p:spPr>
        <p:txBody>
          <a:bodyPr wrap="none" rtlCol="0">
            <a:spAutoFit/>
          </a:bodyPr>
          <a:lstStyle/>
          <a:p>
            <a:endParaRPr lang="en-TH"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069934" y="419973"/>
            <a:ext cx="7424928" cy="594300"/>
          </a:xfrm>
          <a:prstGeom prst="rect">
            <a:avLst/>
          </a:prstGeom>
        </p:spPr>
        <p:txBody>
          <a:bodyPr spcFirstLastPara="1" wrap="square" lIns="91425" tIns="91425" rIns="91425" bIns="91425" anchor="t" anchorCtr="0">
            <a:noAutofit/>
          </a:bodyPr>
          <a:lstStyle/>
          <a:p>
            <a:pPr algn="l"/>
            <a:r>
              <a:rPr lang="en-TH" dirty="0"/>
              <a:t>Data: Twitter US Airline Sentiment dataset (Kaggle)</a:t>
            </a:r>
          </a:p>
        </p:txBody>
      </p:sp>
      <p:sp>
        <p:nvSpPr>
          <p:cNvPr id="2196" name="Google Shape;2196;p40"/>
          <p:cNvSpPr txBox="1">
            <a:spLocks noGrp="1"/>
          </p:cNvSpPr>
          <p:nvPr>
            <p:ph type="subTitle" idx="1"/>
          </p:nvPr>
        </p:nvSpPr>
        <p:spPr>
          <a:xfrm>
            <a:off x="3694176"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Airlines</a:t>
            </a:r>
            <a:endParaRPr dirty="0"/>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Coverage</a:t>
            </a:r>
            <a:endParaRPr dirty="0"/>
          </a:p>
        </p:txBody>
      </p:sp>
      <p:sp>
        <p:nvSpPr>
          <p:cNvPr id="2198" name="Google Shape;2198;p40"/>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Size</a:t>
            </a:r>
            <a:endParaRPr dirty="0"/>
          </a:p>
        </p:txBody>
      </p:sp>
      <p:sp>
        <p:nvSpPr>
          <p:cNvPr id="2199" name="Google Shape;2199;p40"/>
          <p:cNvSpPr txBox="1">
            <a:spLocks noGrp="1"/>
          </p:cNvSpPr>
          <p:nvPr>
            <p:ph type="subTitle" idx="4"/>
          </p:nvPr>
        </p:nvSpPr>
        <p:spPr>
          <a:xfrm>
            <a:off x="3130098" y="2773918"/>
            <a:ext cx="2786816"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Covered 6 major airlines </a:t>
            </a:r>
            <a:br>
              <a:rPr lang="en" dirty="0">
                <a:solidFill>
                  <a:schemeClr val="dk2"/>
                </a:solidFill>
                <a:latin typeface="Barlow Semi Condensed"/>
                <a:ea typeface="Barlow Semi Condensed"/>
                <a:cs typeface="Barlow Semi Condensed"/>
                <a:sym typeface="Barlow Semi Condensed"/>
              </a:rPr>
            </a:br>
            <a:r>
              <a:rPr lang="en" dirty="0">
                <a:solidFill>
                  <a:schemeClr val="dk2"/>
                </a:solidFill>
                <a:latin typeface="Barlow Semi Condensed"/>
                <a:ea typeface="Barlow Semi Condensed"/>
                <a:cs typeface="Barlow Semi Condensed"/>
                <a:sym typeface="Barlow Semi Condensed"/>
              </a:rPr>
              <a:t>in the USA</a:t>
            </a:r>
          </a:p>
          <a:p>
            <a:pPr marL="0" lvl="0" indent="0" algn="ctr" rtl="0">
              <a:spcBef>
                <a:spcPts val="0"/>
              </a:spcBef>
              <a:spcAft>
                <a:spcPts val="0"/>
              </a:spcAft>
              <a:buNone/>
            </a:pPr>
            <a:r>
              <a:rPr lang="en" dirty="0"/>
              <a:t>(United, US Airways, American Airlines, Southwest, Delta, Virgin)</a:t>
            </a:r>
            <a:endParaRPr lang="en" dirty="0">
              <a:solidFill>
                <a:schemeClr val="dk2"/>
              </a:solidFill>
            </a:endParaRPr>
          </a:p>
        </p:txBody>
      </p:sp>
      <p:sp>
        <p:nvSpPr>
          <p:cNvPr id="2200" name="Google Shape;2200;p40"/>
          <p:cNvSpPr txBox="1">
            <a:spLocks noGrp="1"/>
          </p:cNvSpPr>
          <p:nvPr>
            <p:ph type="subTitle" idx="5"/>
          </p:nvPr>
        </p:nvSpPr>
        <p:spPr>
          <a:xfrm>
            <a:off x="1024128" y="2825496"/>
            <a:ext cx="1764900" cy="1079100"/>
          </a:xfrm>
          <a:prstGeom prst="rect">
            <a:avLst/>
          </a:prstGeom>
        </p:spPr>
        <p:txBody>
          <a:bodyPr spcFirstLastPara="1" wrap="square" lIns="91425" tIns="91425" rIns="91425" bIns="91425" anchor="t" anchorCtr="0">
            <a:noAutofit/>
          </a:bodyPr>
          <a:lstStyle/>
          <a:p>
            <a:pPr lvl="0"/>
            <a:r>
              <a:rPr lang="en-US" dirty="0"/>
              <a:t>Data was collected from 16th to 24th February of 2015</a:t>
            </a:r>
            <a:endParaRPr dirty="0">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Rows : 14640</a:t>
            </a:r>
          </a:p>
          <a:p>
            <a:pPr marL="0" lvl="0" indent="0" algn="ctr" rtl="0">
              <a:spcBef>
                <a:spcPts val="0"/>
              </a:spcBef>
              <a:spcAft>
                <a:spcPts val="0"/>
              </a:spcAft>
              <a:buNone/>
            </a:pPr>
            <a:r>
              <a:rPr lang="en" dirty="0"/>
              <a:t>Columns : 15</a:t>
            </a:r>
            <a:endParaRPr dirty="0">
              <a:latin typeface="Barlow Semi Condensed"/>
              <a:ea typeface="Barlow Semi Condensed"/>
              <a:cs typeface="Barlow Semi Condensed"/>
              <a:sym typeface="Barlow Semi Condensed"/>
            </a:endParaRPr>
          </a:p>
        </p:txBody>
      </p:sp>
      <p:grpSp>
        <p:nvGrpSpPr>
          <p:cNvPr id="2206" name="Google Shape;2206;p40"/>
          <p:cNvGrpSpPr/>
          <p:nvPr/>
        </p:nvGrpSpPr>
        <p:grpSpPr>
          <a:xfrm>
            <a:off x="4361602" y="1908360"/>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27102" y="1909371"/>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68" name="Google Shape;6178;p62">
            <a:extLst>
              <a:ext uri="{FF2B5EF4-FFF2-40B4-BE49-F238E27FC236}">
                <a16:creationId xmlns:a16="http://schemas.microsoft.com/office/drawing/2014/main" id="{09E4EEFD-7B8D-D44B-836C-A009B3851DCE}"/>
              </a:ext>
            </a:extLst>
          </p:cNvPr>
          <p:cNvGrpSpPr/>
          <p:nvPr/>
        </p:nvGrpSpPr>
        <p:grpSpPr>
          <a:xfrm>
            <a:off x="1490747" y="1780347"/>
            <a:ext cx="804565" cy="677795"/>
            <a:chOff x="7636443" y="1204988"/>
            <a:chExt cx="804565" cy="677795"/>
          </a:xfrm>
        </p:grpSpPr>
        <p:grpSp>
          <p:nvGrpSpPr>
            <p:cNvPr id="69" name="Google Shape;6179;p62">
              <a:extLst>
                <a:ext uri="{FF2B5EF4-FFF2-40B4-BE49-F238E27FC236}">
                  <a16:creationId xmlns:a16="http://schemas.microsoft.com/office/drawing/2014/main" id="{0B6B09C3-19F4-9E4D-8709-A2D4925B793E}"/>
                </a:ext>
              </a:extLst>
            </p:cNvPr>
            <p:cNvGrpSpPr/>
            <p:nvPr/>
          </p:nvGrpSpPr>
          <p:grpSpPr>
            <a:xfrm>
              <a:off x="7636443" y="1509705"/>
              <a:ext cx="804565" cy="373078"/>
              <a:chOff x="7636443" y="1509705"/>
              <a:chExt cx="804565" cy="373078"/>
            </a:xfrm>
          </p:grpSpPr>
          <p:sp>
            <p:nvSpPr>
              <p:cNvPr id="79" name="Google Shape;6180;p62">
                <a:extLst>
                  <a:ext uri="{FF2B5EF4-FFF2-40B4-BE49-F238E27FC236}">
                    <a16:creationId xmlns:a16="http://schemas.microsoft.com/office/drawing/2014/main" id="{DC314C80-57A3-C94A-B3E2-7DE58833F55A}"/>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181;p62">
                <a:extLst>
                  <a:ext uri="{FF2B5EF4-FFF2-40B4-BE49-F238E27FC236}">
                    <a16:creationId xmlns:a16="http://schemas.microsoft.com/office/drawing/2014/main" id="{D346ECDB-86F1-5D45-AE4C-83401F1B70DC}"/>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6182;p62">
              <a:extLst>
                <a:ext uri="{FF2B5EF4-FFF2-40B4-BE49-F238E27FC236}">
                  <a16:creationId xmlns:a16="http://schemas.microsoft.com/office/drawing/2014/main" id="{6637563B-9536-6440-8426-7AE77DD23CD3}"/>
                </a:ext>
              </a:extLst>
            </p:cNvPr>
            <p:cNvGrpSpPr/>
            <p:nvPr/>
          </p:nvGrpSpPr>
          <p:grpSpPr>
            <a:xfrm>
              <a:off x="7636443" y="1408133"/>
              <a:ext cx="804565" cy="373078"/>
              <a:chOff x="7636443" y="1408133"/>
              <a:chExt cx="804565" cy="373078"/>
            </a:xfrm>
          </p:grpSpPr>
          <p:sp>
            <p:nvSpPr>
              <p:cNvPr id="77" name="Google Shape;6183;p62">
                <a:extLst>
                  <a:ext uri="{FF2B5EF4-FFF2-40B4-BE49-F238E27FC236}">
                    <a16:creationId xmlns:a16="http://schemas.microsoft.com/office/drawing/2014/main" id="{188A4E31-B398-2045-829B-136BB5C21DB9}"/>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4;p62">
                <a:extLst>
                  <a:ext uri="{FF2B5EF4-FFF2-40B4-BE49-F238E27FC236}">
                    <a16:creationId xmlns:a16="http://schemas.microsoft.com/office/drawing/2014/main" id="{15DA82DD-F024-774B-AEEF-C49ED1A7A889}"/>
                  </a:ext>
                </a:extLst>
              </p:cNvPr>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6185;p62">
              <a:extLst>
                <a:ext uri="{FF2B5EF4-FFF2-40B4-BE49-F238E27FC236}">
                  <a16:creationId xmlns:a16="http://schemas.microsoft.com/office/drawing/2014/main" id="{AB1F814D-C311-EE49-ADE0-70417241ABA5}"/>
                </a:ext>
              </a:extLst>
            </p:cNvPr>
            <p:cNvGrpSpPr/>
            <p:nvPr/>
          </p:nvGrpSpPr>
          <p:grpSpPr>
            <a:xfrm>
              <a:off x="7636443" y="1306560"/>
              <a:ext cx="804565" cy="373078"/>
              <a:chOff x="7636443" y="1306560"/>
              <a:chExt cx="804565" cy="373078"/>
            </a:xfrm>
          </p:grpSpPr>
          <p:sp>
            <p:nvSpPr>
              <p:cNvPr id="75" name="Google Shape;6186;p62">
                <a:extLst>
                  <a:ext uri="{FF2B5EF4-FFF2-40B4-BE49-F238E27FC236}">
                    <a16:creationId xmlns:a16="http://schemas.microsoft.com/office/drawing/2014/main" id="{757F7024-6C31-B947-BB6C-8652E7F5E9F4}"/>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87;p62">
                <a:extLst>
                  <a:ext uri="{FF2B5EF4-FFF2-40B4-BE49-F238E27FC236}">
                    <a16:creationId xmlns:a16="http://schemas.microsoft.com/office/drawing/2014/main" id="{2E305DD4-918C-734E-9D9D-7F9CEEFBC438}"/>
                  </a:ext>
                </a:extLst>
              </p:cNvPr>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6188;p62">
              <a:extLst>
                <a:ext uri="{FF2B5EF4-FFF2-40B4-BE49-F238E27FC236}">
                  <a16:creationId xmlns:a16="http://schemas.microsoft.com/office/drawing/2014/main" id="{E34409E6-B524-F44B-8A96-CD3134DC678D}"/>
                </a:ext>
              </a:extLst>
            </p:cNvPr>
            <p:cNvGrpSpPr/>
            <p:nvPr/>
          </p:nvGrpSpPr>
          <p:grpSpPr>
            <a:xfrm>
              <a:off x="7636443" y="1204988"/>
              <a:ext cx="804565" cy="373078"/>
              <a:chOff x="7636443" y="1204988"/>
              <a:chExt cx="804565" cy="373078"/>
            </a:xfrm>
          </p:grpSpPr>
          <p:sp>
            <p:nvSpPr>
              <p:cNvPr id="73" name="Google Shape;6189;p62">
                <a:extLst>
                  <a:ext uri="{FF2B5EF4-FFF2-40B4-BE49-F238E27FC236}">
                    <a16:creationId xmlns:a16="http://schemas.microsoft.com/office/drawing/2014/main" id="{099BFBE1-EB39-424A-A9B0-B5847DB6FE58}"/>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190;p62">
                <a:extLst>
                  <a:ext uri="{FF2B5EF4-FFF2-40B4-BE49-F238E27FC236}">
                    <a16:creationId xmlns:a16="http://schemas.microsoft.com/office/drawing/2014/main" id="{3A6ABC6A-D0BC-5941-8CB6-30D18D0A72DA}"/>
                  </a:ext>
                </a:extLst>
              </p:cNvPr>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F384-03BE-1846-BA72-60D1967B5311}"/>
              </a:ext>
            </a:extLst>
          </p:cNvPr>
          <p:cNvSpPr>
            <a:spLocks noGrp="1"/>
          </p:cNvSpPr>
          <p:nvPr>
            <p:ph type="title"/>
          </p:nvPr>
        </p:nvSpPr>
        <p:spPr/>
        <p:txBody>
          <a:bodyPr/>
          <a:lstStyle/>
          <a:p>
            <a:endParaRPr lang="en-TH"/>
          </a:p>
        </p:txBody>
      </p:sp>
      <p:pic>
        <p:nvPicPr>
          <p:cNvPr id="10" name="Picture 9">
            <a:extLst>
              <a:ext uri="{FF2B5EF4-FFF2-40B4-BE49-F238E27FC236}">
                <a16:creationId xmlns:a16="http://schemas.microsoft.com/office/drawing/2014/main" id="{7EB7859D-A912-B742-85C4-873D9C6E9DF5}"/>
              </a:ext>
            </a:extLst>
          </p:cNvPr>
          <p:cNvPicPr>
            <a:picLocks noChangeAspect="1"/>
          </p:cNvPicPr>
          <p:nvPr/>
        </p:nvPicPr>
        <p:blipFill>
          <a:blip r:embed="rId2"/>
          <a:stretch>
            <a:fillRect/>
          </a:stretch>
        </p:blipFill>
        <p:spPr>
          <a:xfrm>
            <a:off x="517160" y="891752"/>
            <a:ext cx="8626839" cy="3574265"/>
          </a:xfrm>
          <a:prstGeom prst="rect">
            <a:avLst/>
          </a:prstGeom>
        </p:spPr>
      </p:pic>
    </p:spTree>
    <p:extLst>
      <p:ext uri="{BB962C8B-B14F-4D97-AF65-F5344CB8AC3E}">
        <p14:creationId xmlns:p14="http://schemas.microsoft.com/office/powerpoint/2010/main" val="67258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58AE-8839-F544-9B5A-DACFDF37BE36}"/>
              </a:ext>
            </a:extLst>
          </p:cNvPr>
          <p:cNvSpPr>
            <a:spLocks noGrp="1"/>
          </p:cNvSpPr>
          <p:nvPr>
            <p:ph type="title"/>
          </p:nvPr>
        </p:nvSpPr>
        <p:spPr>
          <a:xfrm>
            <a:off x="1621536" y="409580"/>
            <a:ext cx="5900928" cy="594300"/>
          </a:xfrm>
        </p:spPr>
        <p:txBody>
          <a:bodyPr/>
          <a:lstStyle/>
          <a:p>
            <a:r>
              <a:rPr lang="en-TH" dirty="0"/>
              <a:t>Data Dictionary (in the scope of project)</a:t>
            </a:r>
          </a:p>
        </p:txBody>
      </p:sp>
      <p:graphicFrame>
        <p:nvGraphicFramePr>
          <p:cNvPr id="9" name="Diagram 8">
            <a:extLst>
              <a:ext uri="{FF2B5EF4-FFF2-40B4-BE49-F238E27FC236}">
                <a16:creationId xmlns:a16="http://schemas.microsoft.com/office/drawing/2014/main" id="{AC54281E-4520-5047-BD08-692D0E2A3860}"/>
              </a:ext>
            </a:extLst>
          </p:cNvPr>
          <p:cNvGraphicFramePr/>
          <p:nvPr>
            <p:extLst>
              <p:ext uri="{D42A27DB-BD31-4B8C-83A1-F6EECF244321}">
                <p14:modId xmlns:p14="http://schemas.microsoft.com/office/powerpoint/2010/main" val="1901994537"/>
              </p:ext>
            </p:extLst>
          </p:nvPr>
        </p:nvGraphicFramePr>
        <p:xfrm>
          <a:off x="1524000" y="5872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5" name="Google Shape;3626;p64">
            <a:extLst>
              <a:ext uri="{FF2B5EF4-FFF2-40B4-BE49-F238E27FC236}">
                <a16:creationId xmlns:a16="http://schemas.microsoft.com/office/drawing/2014/main" id="{4EC608CD-5F1D-A747-A27D-C0DE4DA80013}"/>
              </a:ext>
            </a:extLst>
          </p:cNvPr>
          <p:cNvGrpSpPr/>
          <p:nvPr/>
        </p:nvGrpSpPr>
        <p:grpSpPr>
          <a:xfrm>
            <a:off x="7182274" y="3156556"/>
            <a:ext cx="1571770" cy="1577364"/>
            <a:chOff x="1543000" y="363475"/>
            <a:chExt cx="4748550" cy="4765450"/>
          </a:xfrm>
        </p:grpSpPr>
        <p:sp>
          <p:nvSpPr>
            <p:cNvPr id="276" name="Google Shape;3627;p64">
              <a:extLst>
                <a:ext uri="{FF2B5EF4-FFF2-40B4-BE49-F238E27FC236}">
                  <a16:creationId xmlns:a16="http://schemas.microsoft.com/office/drawing/2014/main" id="{CB451F2A-BC4B-3443-97DE-DF0E5F81EABD}"/>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28;p64">
              <a:extLst>
                <a:ext uri="{FF2B5EF4-FFF2-40B4-BE49-F238E27FC236}">
                  <a16:creationId xmlns:a16="http://schemas.microsoft.com/office/drawing/2014/main" id="{86D5B177-9111-5A49-A285-55983BF41C72}"/>
                </a:ext>
              </a:extLst>
            </p:cNvPr>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629;p64">
              <a:extLst>
                <a:ext uri="{FF2B5EF4-FFF2-40B4-BE49-F238E27FC236}">
                  <a16:creationId xmlns:a16="http://schemas.microsoft.com/office/drawing/2014/main" id="{F8F3950E-F01F-2E40-A620-A7271453DF61}"/>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30;p64">
              <a:extLst>
                <a:ext uri="{FF2B5EF4-FFF2-40B4-BE49-F238E27FC236}">
                  <a16:creationId xmlns:a16="http://schemas.microsoft.com/office/drawing/2014/main" id="{899D9496-C593-F644-910F-F1D0DCF81195}"/>
                </a:ext>
              </a:extLst>
            </p:cNvPr>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631;p64">
              <a:extLst>
                <a:ext uri="{FF2B5EF4-FFF2-40B4-BE49-F238E27FC236}">
                  <a16:creationId xmlns:a16="http://schemas.microsoft.com/office/drawing/2014/main" id="{393DB420-7737-B748-90D5-4A2FF0203710}"/>
                </a:ext>
              </a:extLst>
            </p:cNvPr>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32;p64">
              <a:extLst>
                <a:ext uri="{FF2B5EF4-FFF2-40B4-BE49-F238E27FC236}">
                  <a16:creationId xmlns:a16="http://schemas.microsoft.com/office/drawing/2014/main" id="{6CC18C44-8036-8F48-B1D9-37377C926637}"/>
                </a:ext>
              </a:extLst>
            </p:cNvPr>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633;p64">
              <a:extLst>
                <a:ext uri="{FF2B5EF4-FFF2-40B4-BE49-F238E27FC236}">
                  <a16:creationId xmlns:a16="http://schemas.microsoft.com/office/drawing/2014/main" id="{28E6FBD5-F74E-FD4C-9C5A-7888FF82753E}"/>
                </a:ext>
              </a:extLst>
            </p:cNvPr>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634;p64">
              <a:extLst>
                <a:ext uri="{FF2B5EF4-FFF2-40B4-BE49-F238E27FC236}">
                  <a16:creationId xmlns:a16="http://schemas.microsoft.com/office/drawing/2014/main" id="{1DB3DDE1-3AAC-0141-B3F9-4789676E9A31}"/>
                </a:ext>
              </a:extLst>
            </p:cNvPr>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635;p64">
              <a:extLst>
                <a:ext uri="{FF2B5EF4-FFF2-40B4-BE49-F238E27FC236}">
                  <a16:creationId xmlns:a16="http://schemas.microsoft.com/office/drawing/2014/main" id="{2AB995CA-7466-734B-AD62-C6802F34D46B}"/>
                </a:ext>
              </a:extLst>
            </p:cNvPr>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636;p64">
              <a:extLst>
                <a:ext uri="{FF2B5EF4-FFF2-40B4-BE49-F238E27FC236}">
                  <a16:creationId xmlns:a16="http://schemas.microsoft.com/office/drawing/2014/main" id="{6893EE54-C964-F849-BA84-160E3260FC60}"/>
                </a:ext>
              </a:extLst>
            </p:cNvPr>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637;p64">
              <a:extLst>
                <a:ext uri="{FF2B5EF4-FFF2-40B4-BE49-F238E27FC236}">
                  <a16:creationId xmlns:a16="http://schemas.microsoft.com/office/drawing/2014/main" id="{F3E5E5AD-0F6B-6548-8CE7-C73B00C1F600}"/>
                </a:ext>
              </a:extLst>
            </p:cNvPr>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638;p64">
              <a:extLst>
                <a:ext uri="{FF2B5EF4-FFF2-40B4-BE49-F238E27FC236}">
                  <a16:creationId xmlns:a16="http://schemas.microsoft.com/office/drawing/2014/main" id="{C054240D-9C97-D84B-B069-0F14FE453548}"/>
                </a:ext>
              </a:extLst>
            </p:cNvPr>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639;p64">
              <a:extLst>
                <a:ext uri="{FF2B5EF4-FFF2-40B4-BE49-F238E27FC236}">
                  <a16:creationId xmlns:a16="http://schemas.microsoft.com/office/drawing/2014/main" id="{16C6341D-75E1-4042-8E79-AF0B6EE83BD4}"/>
                </a:ext>
              </a:extLst>
            </p:cNvPr>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640;p64">
              <a:extLst>
                <a:ext uri="{FF2B5EF4-FFF2-40B4-BE49-F238E27FC236}">
                  <a16:creationId xmlns:a16="http://schemas.microsoft.com/office/drawing/2014/main" id="{CD2D947C-E630-D448-9EC9-9D17C9D6FACE}"/>
                </a:ext>
              </a:extLst>
            </p:cNvPr>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641;p64">
              <a:extLst>
                <a:ext uri="{FF2B5EF4-FFF2-40B4-BE49-F238E27FC236}">
                  <a16:creationId xmlns:a16="http://schemas.microsoft.com/office/drawing/2014/main" id="{BE21A9C0-D5AF-6D4F-8DBD-391E5F831C9A}"/>
                </a:ext>
              </a:extLst>
            </p:cNvPr>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42;p64">
              <a:extLst>
                <a:ext uri="{FF2B5EF4-FFF2-40B4-BE49-F238E27FC236}">
                  <a16:creationId xmlns:a16="http://schemas.microsoft.com/office/drawing/2014/main" id="{7FC0B06B-5922-6844-8493-C2DCD17FA0BF}"/>
                </a:ext>
              </a:extLst>
            </p:cNvPr>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643;p64">
              <a:extLst>
                <a:ext uri="{FF2B5EF4-FFF2-40B4-BE49-F238E27FC236}">
                  <a16:creationId xmlns:a16="http://schemas.microsoft.com/office/drawing/2014/main" id="{E64B0FD7-5FA3-9D49-8B2C-94F558CB9BD8}"/>
                </a:ext>
              </a:extLst>
            </p:cNvPr>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44;p64">
              <a:extLst>
                <a:ext uri="{FF2B5EF4-FFF2-40B4-BE49-F238E27FC236}">
                  <a16:creationId xmlns:a16="http://schemas.microsoft.com/office/drawing/2014/main" id="{A0E318B0-8E5F-5544-BF87-8651AA5184E9}"/>
                </a:ext>
              </a:extLst>
            </p:cNvPr>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645;p64">
              <a:extLst>
                <a:ext uri="{FF2B5EF4-FFF2-40B4-BE49-F238E27FC236}">
                  <a16:creationId xmlns:a16="http://schemas.microsoft.com/office/drawing/2014/main" id="{B80DAA67-9125-6543-95D0-985923A77E02}"/>
                </a:ext>
              </a:extLst>
            </p:cNvPr>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46;p64">
              <a:extLst>
                <a:ext uri="{FF2B5EF4-FFF2-40B4-BE49-F238E27FC236}">
                  <a16:creationId xmlns:a16="http://schemas.microsoft.com/office/drawing/2014/main" id="{D7F2D67C-AF1C-FA46-B91A-39D212937E64}"/>
                </a:ext>
              </a:extLst>
            </p:cNvPr>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647;p64">
              <a:extLst>
                <a:ext uri="{FF2B5EF4-FFF2-40B4-BE49-F238E27FC236}">
                  <a16:creationId xmlns:a16="http://schemas.microsoft.com/office/drawing/2014/main" id="{C781A984-8FC5-B846-94E9-0BC2D21D23C2}"/>
                </a:ext>
              </a:extLst>
            </p:cNvPr>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648;p64">
              <a:extLst>
                <a:ext uri="{FF2B5EF4-FFF2-40B4-BE49-F238E27FC236}">
                  <a16:creationId xmlns:a16="http://schemas.microsoft.com/office/drawing/2014/main" id="{1E44FC1C-9E89-F742-8963-70729B4DC3D7}"/>
                </a:ext>
              </a:extLst>
            </p:cNvPr>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649;p64">
              <a:extLst>
                <a:ext uri="{FF2B5EF4-FFF2-40B4-BE49-F238E27FC236}">
                  <a16:creationId xmlns:a16="http://schemas.microsoft.com/office/drawing/2014/main" id="{373643DF-5FF9-E14B-A1A6-4D63388B53AB}"/>
                </a:ext>
              </a:extLst>
            </p:cNvPr>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50;p64">
              <a:extLst>
                <a:ext uri="{FF2B5EF4-FFF2-40B4-BE49-F238E27FC236}">
                  <a16:creationId xmlns:a16="http://schemas.microsoft.com/office/drawing/2014/main" id="{40402D48-229B-1747-85A1-EBA07023DAE3}"/>
                </a:ext>
              </a:extLst>
            </p:cNvPr>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651;p64">
              <a:extLst>
                <a:ext uri="{FF2B5EF4-FFF2-40B4-BE49-F238E27FC236}">
                  <a16:creationId xmlns:a16="http://schemas.microsoft.com/office/drawing/2014/main" id="{DD1C35BA-1114-8C4F-BEEF-55A0DA23837D}"/>
                </a:ext>
              </a:extLst>
            </p:cNvPr>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52;p64">
              <a:extLst>
                <a:ext uri="{FF2B5EF4-FFF2-40B4-BE49-F238E27FC236}">
                  <a16:creationId xmlns:a16="http://schemas.microsoft.com/office/drawing/2014/main" id="{522581C5-1356-8A43-973F-B110ED7774CF}"/>
                </a:ext>
              </a:extLst>
            </p:cNvPr>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653;p64">
              <a:extLst>
                <a:ext uri="{FF2B5EF4-FFF2-40B4-BE49-F238E27FC236}">
                  <a16:creationId xmlns:a16="http://schemas.microsoft.com/office/drawing/2014/main" id="{106F1376-28F6-A843-9CAD-0D5161448CD5}"/>
                </a:ext>
              </a:extLst>
            </p:cNvPr>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54;p64">
              <a:extLst>
                <a:ext uri="{FF2B5EF4-FFF2-40B4-BE49-F238E27FC236}">
                  <a16:creationId xmlns:a16="http://schemas.microsoft.com/office/drawing/2014/main" id="{50FB989C-762E-9547-8B6C-7C9A4B2F8177}"/>
                </a:ext>
              </a:extLst>
            </p:cNvPr>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655;p64">
              <a:extLst>
                <a:ext uri="{FF2B5EF4-FFF2-40B4-BE49-F238E27FC236}">
                  <a16:creationId xmlns:a16="http://schemas.microsoft.com/office/drawing/2014/main" id="{493F4DE5-F452-2247-BE11-F28A283AB0D8}"/>
                </a:ext>
              </a:extLst>
            </p:cNvPr>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56;p64">
              <a:extLst>
                <a:ext uri="{FF2B5EF4-FFF2-40B4-BE49-F238E27FC236}">
                  <a16:creationId xmlns:a16="http://schemas.microsoft.com/office/drawing/2014/main" id="{54DFDD29-1AF4-754E-B64C-40E81E84885A}"/>
                </a:ext>
              </a:extLst>
            </p:cNvPr>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657;p64">
              <a:extLst>
                <a:ext uri="{FF2B5EF4-FFF2-40B4-BE49-F238E27FC236}">
                  <a16:creationId xmlns:a16="http://schemas.microsoft.com/office/drawing/2014/main" id="{B752DD15-EB95-1A40-8CEE-2C36C8317889}"/>
                </a:ext>
              </a:extLst>
            </p:cNvPr>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658;p64">
              <a:extLst>
                <a:ext uri="{FF2B5EF4-FFF2-40B4-BE49-F238E27FC236}">
                  <a16:creationId xmlns:a16="http://schemas.microsoft.com/office/drawing/2014/main" id="{2C7BEA8D-383B-6B4B-9452-4A79C38011E9}"/>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659;p64">
              <a:extLst>
                <a:ext uri="{FF2B5EF4-FFF2-40B4-BE49-F238E27FC236}">
                  <a16:creationId xmlns:a16="http://schemas.microsoft.com/office/drawing/2014/main" id="{B9790B07-E9F8-EB46-8A5A-D2E966447A6A}"/>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60;p64">
              <a:extLst>
                <a:ext uri="{FF2B5EF4-FFF2-40B4-BE49-F238E27FC236}">
                  <a16:creationId xmlns:a16="http://schemas.microsoft.com/office/drawing/2014/main" id="{0A0797FB-6BFE-954F-9A9C-D4658D409E8D}"/>
                </a:ext>
              </a:extLst>
            </p:cNvPr>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661;p64">
              <a:extLst>
                <a:ext uri="{FF2B5EF4-FFF2-40B4-BE49-F238E27FC236}">
                  <a16:creationId xmlns:a16="http://schemas.microsoft.com/office/drawing/2014/main" id="{08D91986-3434-AD43-8FC4-9A06A16EF11F}"/>
                </a:ext>
              </a:extLst>
            </p:cNvPr>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62;p64">
              <a:extLst>
                <a:ext uri="{FF2B5EF4-FFF2-40B4-BE49-F238E27FC236}">
                  <a16:creationId xmlns:a16="http://schemas.microsoft.com/office/drawing/2014/main" id="{925EC609-2F9C-E24C-AB71-9C902B6D9D98}"/>
                </a:ext>
              </a:extLst>
            </p:cNvPr>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663;p64">
              <a:extLst>
                <a:ext uri="{FF2B5EF4-FFF2-40B4-BE49-F238E27FC236}">
                  <a16:creationId xmlns:a16="http://schemas.microsoft.com/office/drawing/2014/main" id="{7B252068-AD2E-3B43-B88B-E2DC777C928D}"/>
                </a:ext>
              </a:extLst>
            </p:cNvPr>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64;p64">
              <a:extLst>
                <a:ext uri="{FF2B5EF4-FFF2-40B4-BE49-F238E27FC236}">
                  <a16:creationId xmlns:a16="http://schemas.microsoft.com/office/drawing/2014/main" id="{B120A818-1D86-6A42-B261-B08983915111}"/>
                </a:ext>
              </a:extLst>
            </p:cNvPr>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665;p64">
              <a:extLst>
                <a:ext uri="{FF2B5EF4-FFF2-40B4-BE49-F238E27FC236}">
                  <a16:creationId xmlns:a16="http://schemas.microsoft.com/office/drawing/2014/main" id="{4C5B0DDC-63CB-534C-89DC-D570242741B6}"/>
                </a:ext>
              </a:extLst>
            </p:cNvPr>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66;p64">
              <a:extLst>
                <a:ext uri="{FF2B5EF4-FFF2-40B4-BE49-F238E27FC236}">
                  <a16:creationId xmlns:a16="http://schemas.microsoft.com/office/drawing/2014/main" id="{6D6A3DAA-7ABA-454D-B7DE-27C15E757727}"/>
                </a:ext>
              </a:extLst>
            </p:cNvPr>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667;p64">
              <a:extLst>
                <a:ext uri="{FF2B5EF4-FFF2-40B4-BE49-F238E27FC236}">
                  <a16:creationId xmlns:a16="http://schemas.microsoft.com/office/drawing/2014/main" id="{1B20391E-6F49-BD49-A207-F6174811CAB1}"/>
                </a:ext>
              </a:extLst>
            </p:cNvPr>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668;p64">
              <a:extLst>
                <a:ext uri="{FF2B5EF4-FFF2-40B4-BE49-F238E27FC236}">
                  <a16:creationId xmlns:a16="http://schemas.microsoft.com/office/drawing/2014/main" id="{EED7BB99-FECE-F043-A656-67C8FBD9E986}"/>
                </a:ext>
              </a:extLst>
            </p:cNvPr>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669;p64">
              <a:extLst>
                <a:ext uri="{FF2B5EF4-FFF2-40B4-BE49-F238E27FC236}">
                  <a16:creationId xmlns:a16="http://schemas.microsoft.com/office/drawing/2014/main" id="{554F6151-D0ED-1F45-A7B5-379945C04ECA}"/>
                </a:ext>
              </a:extLst>
            </p:cNvPr>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70;p64">
              <a:extLst>
                <a:ext uri="{FF2B5EF4-FFF2-40B4-BE49-F238E27FC236}">
                  <a16:creationId xmlns:a16="http://schemas.microsoft.com/office/drawing/2014/main" id="{9BB0DCCB-6505-7744-9C4D-FA7E6B2851DF}"/>
                </a:ext>
              </a:extLst>
            </p:cNvPr>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671;p64">
              <a:extLst>
                <a:ext uri="{FF2B5EF4-FFF2-40B4-BE49-F238E27FC236}">
                  <a16:creationId xmlns:a16="http://schemas.microsoft.com/office/drawing/2014/main" id="{9BAF7628-BE3E-864A-A56C-34F9DBB360BC}"/>
                </a:ext>
              </a:extLst>
            </p:cNvPr>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72;p64">
              <a:extLst>
                <a:ext uri="{FF2B5EF4-FFF2-40B4-BE49-F238E27FC236}">
                  <a16:creationId xmlns:a16="http://schemas.microsoft.com/office/drawing/2014/main" id="{DF70AD99-BFDD-074F-9291-A4149D21FE82}"/>
                </a:ext>
              </a:extLst>
            </p:cNvPr>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673;p64">
              <a:extLst>
                <a:ext uri="{FF2B5EF4-FFF2-40B4-BE49-F238E27FC236}">
                  <a16:creationId xmlns:a16="http://schemas.microsoft.com/office/drawing/2014/main" id="{6333E57F-6FE3-614B-B0B7-C0977C26CB69}"/>
                </a:ext>
              </a:extLst>
            </p:cNvPr>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74;p64">
              <a:extLst>
                <a:ext uri="{FF2B5EF4-FFF2-40B4-BE49-F238E27FC236}">
                  <a16:creationId xmlns:a16="http://schemas.microsoft.com/office/drawing/2014/main" id="{8CB85D1C-360C-0144-9C88-60D5B489311C}"/>
                </a:ext>
              </a:extLst>
            </p:cNvPr>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675;p64">
              <a:extLst>
                <a:ext uri="{FF2B5EF4-FFF2-40B4-BE49-F238E27FC236}">
                  <a16:creationId xmlns:a16="http://schemas.microsoft.com/office/drawing/2014/main" id="{2CD96330-FFB6-B548-BD01-7D353D5319DA}"/>
                </a:ext>
              </a:extLst>
            </p:cNvPr>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76;p64">
              <a:extLst>
                <a:ext uri="{FF2B5EF4-FFF2-40B4-BE49-F238E27FC236}">
                  <a16:creationId xmlns:a16="http://schemas.microsoft.com/office/drawing/2014/main" id="{9454F784-1FAB-EE49-86A3-893439EAB2D1}"/>
                </a:ext>
              </a:extLst>
            </p:cNvPr>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677;p64">
              <a:extLst>
                <a:ext uri="{FF2B5EF4-FFF2-40B4-BE49-F238E27FC236}">
                  <a16:creationId xmlns:a16="http://schemas.microsoft.com/office/drawing/2014/main" id="{1409E8E5-EDE0-8E45-92A4-B1053DE47F1D}"/>
                </a:ext>
              </a:extLst>
            </p:cNvPr>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678;p64">
              <a:extLst>
                <a:ext uri="{FF2B5EF4-FFF2-40B4-BE49-F238E27FC236}">
                  <a16:creationId xmlns:a16="http://schemas.microsoft.com/office/drawing/2014/main" id="{A867E6EF-2B14-654D-84D5-A7E2C6CF2DAD}"/>
                </a:ext>
              </a:extLst>
            </p:cNvPr>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679;p64">
              <a:extLst>
                <a:ext uri="{FF2B5EF4-FFF2-40B4-BE49-F238E27FC236}">
                  <a16:creationId xmlns:a16="http://schemas.microsoft.com/office/drawing/2014/main" id="{20E25B4D-C15A-E54A-8CBE-382DC44617E5}"/>
                </a:ext>
              </a:extLst>
            </p:cNvPr>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680;p64">
              <a:extLst>
                <a:ext uri="{FF2B5EF4-FFF2-40B4-BE49-F238E27FC236}">
                  <a16:creationId xmlns:a16="http://schemas.microsoft.com/office/drawing/2014/main" id="{E83FCC2B-9144-ED4B-B1BC-56E722145A79}"/>
                </a:ext>
              </a:extLst>
            </p:cNvPr>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681;p64">
              <a:extLst>
                <a:ext uri="{FF2B5EF4-FFF2-40B4-BE49-F238E27FC236}">
                  <a16:creationId xmlns:a16="http://schemas.microsoft.com/office/drawing/2014/main" id="{6CEBA263-3B6C-3143-9637-381AF4D2377B}"/>
                </a:ext>
              </a:extLst>
            </p:cNvPr>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682;p64">
              <a:extLst>
                <a:ext uri="{FF2B5EF4-FFF2-40B4-BE49-F238E27FC236}">
                  <a16:creationId xmlns:a16="http://schemas.microsoft.com/office/drawing/2014/main" id="{07685C36-13F0-9E41-A277-23514D679412}"/>
                </a:ext>
              </a:extLst>
            </p:cNvPr>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683;p64">
              <a:extLst>
                <a:ext uri="{FF2B5EF4-FFF2-40B4-BE49-F238E27FC236}">
                  <a16:creationId xmlns:a16="http://schemas.microsoft.com/office/drawing/2014/main" id="{F2024398-5F8F-4143-A0A5-2D53E462AC9F}"/>
                </a:ext>
              </a:extLst>
            </p:cNvPr>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84;p64">
              <a:extLst>
                <a:ext uri="{FF2B5EF4-FFF2-40B4-BE49-F238E27FC236}">
                  <a16:creationId xmlns:a16="http://schemas.microsoft.com/office/drawing/2014/main" id="{A6E07F4A-54C0-ED4B-9445-189613FFD0AB}"/>
                </a:ext>
              </a:extLst>
            </p:cNvPr>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85;p64">
              <a:extLst>
                <a:ext uri="{FF2B5EF4-FFF2-40B4-BE49-F238E27FC236}">
                  <a16:creationId xmlns:a16="http://schemas.microsoft.com/office/drawing/2014/main" id="{E9614EE6-E96B-904B-86D1-416346739115}"/>
                </a:ext>
              </a:extLst>
            </p:cNvPr>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86;p64">
              <a:extLst>
                <a:ext uri="{FF2B5EF4-FFF2-40B4-BE49-F238E27FC236}">
                  <a16:creationId xmlns:a16="http://schemas.microsoft.com/office/drawing/2014/main" id="{FC795D7E-84F2-C346-B24D-48FF7F5CD4B2}"/>
                </a:ext>
              </a:extLst>
            </p:cNvPr>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87;p64">
              <a:extLst>
                <a:ext uri="{FF2B5EF4-FFF2-40B4-BE49-F238E27FC236}">
                  <a16:creationId xmlns:a16="http://schemas.microsoft.com/office/drawing/2014/main" id="{9D5AA1CC-562B-FF4D-9F31-6298C70BEB51}"/>
                </a:ext>
              </a:extLst>
            </p:cNvPr>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88;p64">
              <a:extLst>
                <a:ext uri="{FF2B5EF4-FFF2-40B4-BE49-F238E27FC236}">
                  <a16:creationId xmlns:a16="http://schemas.microsoft.com/office/drawing/2014/main" id="{AB1E8E84-FB3F-B94D-A3A1-9804FAD89059}"/>
                </a:ext>
              </a:extLst>
            </p:cNvPr>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89;p64">
              <a:extLst>
                <a:ext uri="{FF2B5EF4-FFF2-40B4-BE49-F238E27FC236}">
                  <a16:creationId xmlns:a16="http://schemas.microsoft.com/office/drawing/2014/main" id="{0A541DBB-B4FB-7043-8B4B-47CE6AA54EBD}"/>
                </a:ext>
              </a:extLst>
            </p:cNvPr>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90;p64">
              <a:extLst>
                <a:ext uri="{FF2B5EF4-FFF2-40B4-BE49-F238E27FC236}">
                  <a16:creationId xmlns:a16="http://schemas.microsoft.com/office/drawing/2014/main" id="{754C37DE-A4D1-8447-8364-FB8FF3A2D5A8}"/>
                </a:ext>
              </a:extLst>
            </p:cNvPr>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91;p64">
              <a:extLst>
                <a:ext uri="{FF2B5EF4-FFF2-40B4-BE49-F238E27FC236}">
                  <a16:creationId xmlns:a16="http://schemas.microsoft.com/office/drawing/2014/main" id="{18860611-4C78-1E41-B551-4F55F5ED39C5}"/>
                </a:ext>
              </a:extLst>
            </p:cNvPr>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92;p64">
              <a:extLst>
                <a:ext uri="{FF2B5EF4-FFF2-40B4-BE49-F238E27FC236}">
                  <a16:creationId xmlns:a16="http://schemas.microsoft.com/office/drawing/2014/main" id="{58DE125A-2A27-5C4C-9136-C3746C3FE11A}"/>
                </a:ext>
              </a:extLst>
            </p:cNvPr>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93;p64">
              <a:extLst>
                <a:ext uri="{FF2B5EF4-FFF2-40B4-BE49-F238E27FC236}">
                  <a16:creationId xmlns:a16="http://schemas.microsoft.com/office/drawing/2014/main" id="{90380ABB-5D50-FA41-BE91-0B0738763CD4}"/>
                </a:ext>
              </a:extLst>
            </p:cNvPr>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94;p64">
              <a:extLst>
                <a:ext uri="{FF2B5EF4-FFF2-40B4-BE49-F238E27FC236}">
                  <a16:creationId xmlns:a16="http://schemas.microsoft.com/office/drawing/2014/main" id="{2B7E7D2F-BB4C-8F4B-8616-EF30D898D130}"/>
                </a:ext>
              </a:extLst>
            </p:cNvPr>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95;p64">
              <a:extLst>
                <a:ext uri="{FF2B5EF4-FFF2-40B4-BE49-F238E27FC236}">
                  <a16:creationId xmlns:a16="http://schemas.microsoft.com/office/drawing/2014/main" id="{975CEE9E-9683-3847-B31F-DA5CB75B4F5B}"/>
                </a:ext>
              </a:extLst>
            </p:cNvPr>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96;p64">
              <a:extLst>
                <a:ext uri="{FF2B5EF4-FFF2-40B4-BE49-F238E27FC236}">
                  <a16:creationId xmlns:a16="http://schemas.microsoft.com/office/drawing/2014/main" id="{311E89F0-283A-AD4F-95E9-AAB6C66BF220}"/>
                </a:ext>
              </a:extLst>
            </p:cNvPr>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97;p64">
              <a:extLst>
                <a:ext uri="{FF2B5EF4-FFF2-40B4-BE49-F238E27FC236}">
                  <a16:creationId xmlns:a16="http://schemas.microsoft.com/office/drawing/2014/main" id="{F1803625-E72C-1343-9734-FB65AE06195E}"/>
                </a:ext>
              </a:extLst>
            </p:cNvPr>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98;p64">
              <a:extLst>
                <a:ext uri="{FF2B5EF4-FFF2-40B4-BE49-F238E27FC236}">
                  <a16:creationId xmlns:a16="http://schemas.microsoft.com/office/drawing/2014/main" id="{D333C946-49EC-164F-A68E-EB700D716B7D}"/>
                </a:ext>
              </a:extLst>
            </p:cNvPr>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99;p64">
              <a:extLst>
                <a:ext uri="{FF2B5EF4-FFF2-40B4-BE49-F238E27FC236}">
                  <a16:creationId xmlns:a16="http://schemas.microsoft.com/office/drawing/2014/main" id="{0F5455CE-10DD-8E40-B47B-F103B8FF5D92}"/>
                </a:ext>
              </a:extLst>
            </p:cNvPr>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700;p64">
              <a:extLst>
                <a:ext uri="{FF2B5EF4-FFF2-40B4-BE49-F238E27FC236}">
                  <a16:creationId xmlns:a16="http://schemas.microsoft.com/office/drawing/2014/main" id="{3E939B7E-2588-F740-B0A3-5617E9918B04}"/>
                </a:ext>
              </a:extLst>
            </p:cNvPr>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701;p64">
              <a:extLst>
                <a:ext uri="{FF2B5EF4-FFF2-40B4-BE49-F238E27FC236}">
                  <a16:creationId xmlns:a16="http://schemas.microsoft.com/office/drawing/2014/main" id="{9BD7F038-A20B-CD41-BA47-60DDBA57770A}"/>
                </a:ext>
              </a:extLst>
            </p:cNvPr>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702;p64">
              <a:extLst>
                <a:ext uri="{FF2B5EF4-FFF2-40B4-BE49-F238E27FC236}">
                  <a16:creationId xmlns:a16="http://schemas.microsoft.com/office/drawing/2014/main" id="{9EA73944-2A93-4540-9965-769780A5150F}"/>
                </a:ext>
              </a:extLst>
            </p:cNvPr>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703;p64">
              <a:extLst>
                <a:ext uri="{FF2B5EF4-FFF2-40B4-BE49-F238E27FC236}">
                  <a16:creationId xmlns:a16="http://schemas.microsoft.com/office/drawing/2014/main" id="{A00D33B6-BF5B-354C-A0DD-7263BD6894CB}"/>
                </a:ext>
              </a:extLst>
            </p:cNvPr>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704;p64">
              <a:extLst>
                <a:ext uri="{FF2B5EF4-FFF2-40B4-BE49-F238E27FC236}">
                  <a16:creationId xmlns:a16="http://schemas.microsoft.com/office/drawing/2014/main" id="{6B92916B-1F2F-8C43-850A-AD3C01EB2BAC}"/>
                </a:ext>
              </a:extLst>
            </p:cNvPr>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705;p64">
              <a:extLst>
                <a:ext uri="{FF2B5EF4-FFF2-40B4-BE49-F238E27FC236}">
                  <a16:creationId xmlns:a16="http://schemas.microsoft.com/office/drawing/2014/main" id="{1DD7303D-BCA2-8048-98FE-38499D733D8B}"/>
                </a:ext>
              </a:extLst>
            </p:cNvPr>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706;p64">
              <a:extLst>
                <a:ext uri="{FF2B5EF4-FFF2-40B4-BE49-F238E27FC236}">
                  <a16:creationId xmlns:a16="http://schemas.microsoft.com/office/drawing/2014/main" id="{0474F249-006E-CA4F-902B-11D5508891FA}"/>
                </a:ext>
              </a:extLst>
            </p:cNvPr>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07;p64">
              <a:extLst>
                <a:ext uri="{FF2B5EF4-FFF2-40B4-BE49-F238E27FC236}">
                  <a16:creationId xmlns:a16="http://schemas.microsoft.com/office/drawing/2014/main" id="{BFE178C8-93EB-EF42-952A-BC198BA2C3CB}"/>
                </a:ext>
              </a:extLst>
            </p:cNvPr>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08;p64">
              <a:extLst>
                <a:ext uri="{FF2B5EF4-FFF2-40B4-BE49-F238E27FC236}">
                  <a16:creationId xmlns:a16="http://schemas.microsoft.com/office/drawing/2014/main" id="{443B6E81-2BAA-2748-A7B7-3CB36BBC60D3}"/>
                </a:ext>
              </a:extLst>
            </p:cNvPr>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09;p64">
              <a:extLst>
                <a:ext uri="{FF2B5EF4-FFF2-40B4-BE49-F238E27FC236}">
                  <a16:creationId xmlns:a16="http://schemas.microsoft.com/office/drawing/2014/main" id="{9F6D1AC3-C662-3F46-B3F5-77AD70CEACFD}"/>
                </a:ext>
              </a:extLst>
            </p:cNvPr>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10;p64">
              <a:extLst>
                <a:ext uri="{FF2B5EF4-FFF2-40B4-BE49-F238E27FC236}">
                  <a16:creationId xmlns:a16="http://schemas.microsoft.com/office/drawing/2014/main" id="{D73006EA-0B00-954E-873B-269B075B2AC6}"/>
                </a:ext>
              </a:extLst>
            </p:cNvPr>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11;p64">
              <a:extLst>
                <a:ext uri="{FF2B5EF4-FFF2-40B4-BE49-F238E27FC236}">
                  <a16:creationId xmlns:a16="http://schemas.microsoft.com/office/drawing/2014/main" id="{C06FE7A1-3109-4745-8638-9600ED6334EA}"/>
                </a:ext>
              </a:extLst>
            </p:cNvPr>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12;p64">
              <a:extLst>
                <a:ext uri="{FF2B5EF4-FFF2-40B4-BE49-F238E27FC236}">
                  <a16:creationId xmlns:a16="http://schemas.microsoft.com/office/drawing/2014/main" id="{A0C5BD6F-A454-064B-8088-4A432A4B0FCF}"/>
                </a:ext>
              </a:extLst>
            </p:cNvPr>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13;p64">
              <a:extLst>
                <a:ext uri="{FF2B5EF4-FFF2-40B4-BE49-F238E27FC236}">
                  <a16:creationId xmlns:a16="http://schemas.microsoft.com/office/drawing/2014/main" id="{A21C6D3A-4356-144F-BD48-6F8422BF5FC8}"/>
                </a:ext>
              </a:extLst>
            </p:cNvPr>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14;p64">
              <a:extLst>
                <a:ext uri="{FF2B5EF4-FFF2-40B4-BE49-F238E27FC236}">
                  <a16:creationId xmlns:a16="http://schemas.microsoft.com/office/drawing/2014/main" id="{68708B24-5913-B542-916F-8F1F3104930C}"/>
                </a:ext>
              </a:extLst>
            </p:cNvPr>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715;p64">
              <a:extLst>
                <a:ext uri="{FF2B5EF4-FFF2-40B4-BE49-F238E27FC236}">
                  <a16:creationId xmlns:a16="http://schemas.microsoft.com/office/drawing/2014/main" id="{EDA56BDC-FEC1-CC44-A1A6-26F800B3D69A}"/>
                </a:ext>
              </a:extLst>
            </p:cNvPr>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716;p64">
              <a:extLst>
                <a:ext uri="{FF2B5EF4-FFF2-40B4-BE49-F238E27FC236}">
                  <a16:creationId xmlns:a16="http://schemas.microsoft.com/office/drawing/2014/main" id="{53923FB8-317F-E84C-9409-5D9F05AE4064}"/>
                </a:ext>
              </a:extLst>
            </p:cNvPr>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717;p64">
              <a:extLst>
                <a:ext uri="{FF2B5EF4-FFF2-40B4-BE49-F238E27FC236}">
                  <a16:creationId xmlns:a16="http://schemas.microsoft.com/office/drawing/2014/main" id="{2B45F02C-7783-D54F-9CFB-B271C1C6E271}"/>
                </a:ext>
              </a:extLst>
            </p:cNvPr>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718;p64">
              <a:extLst>
                <a:ext uri="{FF2B5EF4-FFF2-40B4-BE49-F238E27FC236}">
                  <a16:creationId xmlns:a16="http://schemas.microsoft.com/office/drawing/2014/main" id="{8CE77BC3-510D-8144-BB19-022BD2BAC7E7}"/>
                </a:ext>
              </a:extLst>
            </p:cNvPr>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719;p64">
              <a:extLst>
                <a:ext uri="{FF2B5EF4-FFF2-40B4-BE49-F238E27FC236}">
                  <a16:creationId xmlns:a16="http://schemas.microsoft.com/office/drawing/2014/main" id="{69935133-4C5A-9644-A34C-66525DE89FD0}"/>
                </a:ext>
              </a:extLst>
            </p:cNvPr>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720;p64">
              <a:extLst>
                <a:ext uri="{FF2B5EF4-FFF2-40B4-BE49-F238E27FC236}">
                  <a16:creationId xmlns:a16="http://schemas.microsoft.com/office/drawing/2014/main" id="{1BDB9EE3-38BC-0E48-A0C8-46FC2C82ADC7}"/>
                </a:ext>
              </a:extLst>
            </p:cNvPr>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21;p64">
              <a:extLst>
                <a:ext uri="{FF2B5EF4-FFF2-40B4-BE49-F238E27FC236}">
                  <a16:creationId xmlns:a16="http://schemas.microsoft.com/office/drawing/2014/main" id="{4FE17393-87A6-9745-B690-8ED727DBA7D7}"/>
                </a:ext>
              </a:extLst>
            </p:cNvPr>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22;p64">
              <a:extLst>
                <a:ext uri="{FF2B5EF4-FFF2-40B4-BE49-F238E27FC236}">
                  <a16:creationId xmlns:a16="http://schemas.microsoft.com/office/drawing/2014/main" id="{9205ADEA-002C-994F-A39C-CFABED3808B6}"/>
                </a:ext>
              </a:extLst>
            </p:cNvPr>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3;p64">
              <a:extLst>
                <a:ext uri="{FF2B5EF4-FFF2-40B4-BE49-F238E27FC236}">
                  <a16:creationId xmlns:a16="http://schemas.microsoft.com/office/drawing/2014/main" id="{4BDDEB26-EB32-7E4E-B252-9B8A6243C575}"/>
                </a:ext>
              </a:extLst>
            </p:cNvPr>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24;p64">
              <a:extLst>
                <a:ext uri="{FF2B5EF4-FFF2-40B4-BE49-F238E27FC236}">
                  <a16:creationId xmlns:a16="http://schemas.microsoft.com/office/drawing/2014/main" id="{3F8E743D-49A0-A14C-BD66-DAEF55795FEB}"/>
                </a:ext>
              </a:extLst>
            </p:cNvPr>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25;p64">
              <a:extLst>
                <a:ext uri="{FF2B5EF4-FFF2-40B4-BE49-F238E27FC236}">
                  <a16:creationId xmlns:a16="http://schemas.microsoft.com/office/drawing/2014/main" id="{A05802D3-D329-0E40-9469-885B93142A90}"/>
                </a:ext>
              </a:extLst>
            </p:cNvPr>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26;p64">
              <a:extLst>
                <a:ext uri="{FF2B5EF4-FFF2-40B4-BE49-F238E27FC236}">
                  <a16:creationId xmlns:a16="http://schemas.microsoft.com/office/drawing/2014/main" id="{537F8721-075C-7A4E-A2E5-ACC9B911BC76}"/>
                </a:ext>
              </a:extLst>
            </p:cNvPr>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27;p64">
              <a:extLst>
                <a:ext uri="{FF2B5EF4-FFF2-40B4-BE49-F238E27FC236}">
                  <a16:creationId xmlns:a16="http://schemas.microsoft.com/office/drawing/2014/main" id="{75C5C8BA-97DC-7841-95E1-2CF6841B02AD}"/>
                </a:ext>
              </a:extLst>
            </p:cNvPr>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28;p64">
              <a:extLst>
                <a:ext uri="{FF2B5EF4-FFF2-40B4-BE49-F238E27FC236}">
                  <a16:creationId xmlns:a16="http://schemas.microsoft.com/office/drawing/2014/main" id="{7C8A6416-9DD3-5B43-9C68-FEC5250E8CFB}"/>
                </a:ext>
              </a:extLst>
            </p:cNvPr>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29;p64">
              <a:extLst>
                <a:ext uri="{FF2B5EF4-FFF2-40B4-BE49-F238E27FC236}">
                  <a16:creationId xmlns:a16="http://schemas.microsoft.com/office/drawing/2014/main" id="{44B6C234-C48C-8244-8970-6A82175AE464}"/>
                </a:ext>
              </a:extLst>
            </p:cNvPr>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30;p64">
              <a:extLst>
                <a:ext uri="{FF2B5EF4-FFF2-40B4-BE49-F238E27FC236}">
                  <a16:creationId xmlns:a16="http://schemas.microsoft.com/office/drawing/2014/main" id="{038529CF-6756-3F4F-B2CA-4A3B7CB80DC2}"/>
                </a:ext>
              </a:extLst>
            </p:cNvPr>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731;p64">
              <a:extLst>
                <a:ext uri="{FF2B5EF4-FFF2-40B4-BE49-F238E27FC236}">
                  <a16:creationId xmlns:a16="http://schemas.microsoft.com/office/drawing/2014/main" id="{09FC4487-831A-914C-8B69-498D15544B85}"/>
                </a:ext>
              </a:extLst>
            </p:cNvPr>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732;p64">
              <a:extLst>
                <a:ext uri="{FF2B5EF4-FFF2-40B4-BE49-F238E27FC236}">
                  <a16:creationId xmlns:a16="http://schemas.microsoft.com/office/drawing/2014/main" id="{1583D898-3AF6-884A-8182-2F7FE359DB21}"/>
                </a:ext>
              </a:extLst>
            </p:cNvPr>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733;p64">
              <a:extLst>
                <a:ext uri="{FF2B5EF4-FFF2-40B4-BE49-F238E27FC236}">
                  <a16:creationId xmlns:a16="http://schemas.microsoft.com/office/drawing/2014/main" id="{3226BB7F-688F-1C47-AAB1-AD1FD0DAE625}"/>
                </a:ext>
              </a:extLst>
            </p:cNvPr>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734;p64">
              <a:extLst>
                <a:ext uri="{FF2B5EF4-FFF2-40B4-BE49-F238E27FC236}">
                  <a16:creationId xmlns:a16="http://schemas.microsoft.com/office/drawing/2014/main" id="{ACEF0F56-1919-5940-9BB8-11614791F4B3}"/>
                </a:ext>
              </a:extLst>
            </p:cNvPr>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735;p64">
              <a:extLst>
                <a:ext uri="{FF2B5EF4-FFF2-40B4-BE49-F238E27FC236}">
                  <a16:creationId xmlns:a16="http://schemas.microsoft.com/office/drawing/2014/main" id="{0333512D-DC14-4C4B-9296-00BA415AD4EF}"/>
                </a:ext>
              </a:extLst>
            </p:cNvPr>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736;p64">
              <a:extLst>
                <a:ext uri="{FF2B5EF4-FFF2-40B4-BE49-F238E27FC236}">
                  <a16:creationId xmlns:a16="http://schemas.microsoft.com/office/drawing/2014/main" id="{0BA54D22-27A0-8E49-A11D-BF76BCF6C1C0}"/>
                </a:ext>
              </a:extLst>
            </p:cNvPr>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737;p64">
              <a:extLst>
                <a:ext uri="{FF2B5EF4-FFF2-40B4-BE49-F238E27FC236}">
                  <a16:creationId xmlns:a16="http://schemas.microsoft.com/office/drawing/2014/main" id="{F1403662-FF30-F944-A4B3-D3301E0FDBFB}"/>
                </a:ext>
              </a:extLst>
            </p:cNvPr>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738;p64">
              <a:extLst>
                <a:ext uri="{FF2B5EF4-FFF2-40B4-BE49-F238E27FC236}">
                  <a16:creationId xmlns:a16="http://schemas.microsoft.com/office/drawing/2014/main" id="{3EC454CA-473C-FB4E-83EF-66513D05CEC7}"/>
                </a:ext>
              </a:extLst>
            </p:cNvPr>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739;p64">
              <a:extLst>
                <a:ext uri="{FF2B5EF4-FFF2-40B4-BE49-F238E27FC236}">
                  <a16:creationId xmlns:a16="http://schemas.microsoft.com/office/drawing/2014/main" id="{2FD8CF4C-2ADD-644F-B7ED-8297C5263928}"/>
                </a:ext>
              </a:extLst>
            </p:cNvPr>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740;p64">
              <a:extLst>
                <a:ext uri="{FF2B5EF4-FFF2-40B4-BE49-F238E27FC236}">
                  <a16:creationId xmlns:a16="http://schemas.microsoft.com/office/drawing/2014/main" id="{A7567E15-CE03-B543-B9E3-2161DEFDDC8F}"/>
                </a:ext>
              </a:extLst>
            </p:cNvPr>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741;p64">
              <a:extLst>
                <a:ext uri="{FF2B5EF4-FFF2-40B4-BE49-F238E27FC236}">
                  <a16:creationId xmlns:a16="http://schemas.microsoft.com/office/drawing/2014/main" id="{626BCA03-4BAC-464E-81DC-4C8E1F391810}"/>
                </a:ext>
              </a:extLst>
            </p:cNvPr>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742;p64">
              <a:extLst>
                <a:ext uri="{FF2B5EF4-FFF2-40B4-BE49-F238E27FC236}">
                  <a16:creationId xmlns:a16="http://schemas.microsoft.com/office/drawing/2014/main" id="{3BF22A07-4642-B64E-8295-1E1D80E6D8F1}"/>
                </a:ext>
              </a:extLst>
            </p:cNvPr>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743;p64">
              <a:extLst>
                <a:ext uri="{FF2B5EF4-FFF2-40B4-BE49-F238E27FC236}">
                  <a16:creationId xmlns:a16="http://schemas.microsoft.com/office/drawing/2014/main" id="{C8AD6FE0-C556-CB4D-8048-2D3538CCC4C6}"/>
                </a:ext>
              </a:extLst>
            </p:cNvPr>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744;p64">
              <a:extLst>
                <a:ext uri="{FF2B5EF4-FFF2-40B4-BE49-F238E27FC236}">
                  <a16:creationId xmlns:a16="http://schemas.microsoft.com/office/drawing/2014/main" id="{34C1E7EE-1663-954A-AFD3-E6B1BBE38918}"/>
                </a:ext>
              </a:extLst>
            </p:cNvPr>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745;p64">
              <a:extLst>
                <a:ext uri="{FF2B5EF4-FFF2-40B4-BE49-F238E27FC236}">
                  <a16:creationId xmlns:a16="http://schemas.microsoft.com/office/drawing/2014/main" id="{4740DE03-D897-F740-A033-E0445D273EC7}"/>
                </a:ext>
              </a:extLst>
            </p:cNvPr>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746;p64">
              <a:extLst>
                <a:ext uri="{FF2B5EF4-FFF2-40B4-BE49-F238E27FC236}">
                  <a16:creationId xmlns:a16="http://schemas.microsoft.com/office/drawing/2014/main" id="{69C24F5D-8AB8-6B4A-BCDD-2FD9DA496D60}"/>
                </a:ext>
              </a:extLst>
            </p:cNvPr>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747;p64">
              <a:extLst>
                <a:ext uri="{FF2B5EF4-FFF2-40B4-BE49-F238E27FC236}">
                  <a16:creationId xmlns:a16="http://schemas.microsoft.com/office/drawing/2014/main" id="{412CD2FB-98C8-434B-B9A9-1626A1025B2E}"/>
                </a:ext>
              </a:extLst>
            </p:cNvPr>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748;p64">
              <a:extLst>
                <a:ext uri="{FF2B5EF4-FFF2-40B4-BE49-F238E27FC236}">
                  <a16:creationId xmlns:a16="http://schemas.microsoft.com/office/drawing/2014/main" id="{503BC4A8-D086-4046-8157-38EC56614A77}"/>
                </a:ext>
              </a:extLst>
            </p:cNvPr>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749;p64">
              <a:extLst>
                <a:ext uri="{FF2B5EF4-FFF2-40B4-BE49-F238E27FC236}">
                  <a16:creationId xmlns:a16="http://schemas.microsoft.com/office/drawing/2014/main" id="{9F8B1CA3-56D4-234A-A2AE-9B5982FECE61}"/>
                </a:ext>
              </a:extLst>
            </p:cNvPr>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750;p64">
              <a:extLst>
                <a:ext uri="{FF2B5EF4-FFF2-40B4-BE49-F238E27FC236}">
                  <a16:creationId xmlns:a16="http://schemas.microsoft.com/office/drawing/2014/main" id="{426D210A-63C4-3A47-8CE2-3F28FE15432B}"/>
                </a:ext>
              </a:extLst>
            </p:cNvPr>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751;p64">
              <a:extLst>
                <a:ext uri="{FF2B5EF4-FFF2-40B4-BE49-F238E27FC236}">
                  <a16:creationId xmlns:a16="http://schemas.microsoft.com/office/drawing/2014/main" id="{819806A7-181B-D243-A508-96BB7B850DE1}"/>
                </a:ext>
              </a:extLst>
            </p:cNvPr>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752;p64">
              <a:extLst>
                <a:ext uri="{FF2B5EF4-FFF2-40B4-BE49-F238E27FC236}">
                  <a16:creationId xmlns:a16="http://schemas.microsoft.com/office/drawing/2014/main" id="{07CF71A0-AB7C-C541-B621-07470F203C4B}"/>
                </a:ext>
              </a:extLst>
            </p:cNvPr>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753;p64">
              <a:extLst>
                <a:ext uri="{FF2B5EF4-FFF2-40B4-BE49-F238E27FC236}">
                  <a16:creationId xmlns:a16="http://schemas.microsoft.com/office/drawing/2014/main" id="{DA8BABFF-1177-B24F-9E92-8AC3A6412D8B}"/>
                </a:ext>
              </a:extLst>
            </p:cNvPr>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754;p64">
              <a:extLst>
                <a:ext uri="{FF2B5EF4-FFF2-40B4-BE49-F238E27FC236}">
                  <a16:creationId xmlns:a16="http://schemas.microsoft.com/office/drawing/2014/main" id="{5FAC9127-9328-EF46-A0B9-7C911E831D43}"/>
                </a:ext>
              </a:extLst>
            </p:cNvPr>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755;p64">
              <a:extLst>
                <a:ext uri="{FF2B5EF4-FFF2-40B4-BE49-F238E27FC236}">
                  <a16:creationId xmlns:a16="http://schemas.microsoft.com/office/drawing/2014/main" id="{F8186F83-1ECB-6A48-8F93-A80ACF954360}"/>
                </a:ext>
              </a:extLst>
            </p:cNvPr>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756;p64">
              <a:extLst>
                <a:ext uri="{FF2B5EF4-FFF2-40B4-BE49-F238E27FC236}">
                  <a16:creationId xmlns:a16="http://schemas.microsoft.com/office/drawing/2014/main" id="{B3C87B83-FF80-234A-812F-3DAF4E8294A6}"/>
                </a:ext>
              </a:extLst>
            </p:cNvPr>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757;p64">
              <a:extLst>
                <a:ext uri="{FF2B5EF4-FFF2-40B4-BE49-F238E27FC236}">
                  <a16:creationId xmlns:a16="http://schemas.microsoft.com/office/drawing/2014/main" id="{DFB6A54E-E0FB-634C-9B81-F8ABC7192918}"/>
                </a:ext>
              </a:extLst>
            </p:cNvPr>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758;p64">
              <a:extLst>
                <a:ext uri="{FF2B5EF4-FFF2-40B4-BE49-F238E27FC236}">
                  <a16:creationId xmlns:a16="http://schemas.microsoft.com/office/drawing/2014/main" id="{0DAB7203-1CC4-FA49-BF82-AC0E1451BC3D}"/>
                </a:ext>
              </a:extLst>
            </p:cNvPr>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759;p64">
              <a:extLst>
                <a:ext uri="{FF2B5EF4-FFF2-40B4-BE49-F238E27FC236}">
                  <a16:creationId xmlns:a16="http://schemas.microsoft.com/office/drawing/2014/main" id="{E56805B8-F929-7C45-AFD5-CC3E6D09C338}"/>
                </a:ext>
              </a:extLst>
            </p:cNvPr>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760;p64">
              <a:extLst>
                <a:ext uri="{FF2B5EF4-FFF2-40B4-BE49-F238E27FC236}">
                  <a16:creationId xmlns:a16="http://schemas.microsoft.com/office/drawing/2014/main" id="{3496FEA1-C22B-254A-9FA7-42376D0FDE2E}"/>
                </a:ext>
              </a:extLst>
            </p:cNvPr>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761;p64">
              <a:extLst>
                <a:ext uri="{FF2B5EF4-FFF2-40B4-BE49-F238E27FC236}">
                  <a16:creationId xmlns:a16="http://schemas.microsoft.com/office/drawing/2014/main" id="{F53815E6-202B-CE46-BC69-C9C9078E8388}"/>
                </a:ext>
              </a:extLst>
            </p:cNvPr>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762;p64">
              <a:extLst>
                <a:ext uri="{FF2B5EF4-FFF2-40B4-BE49-F238E27FC236}">
                  <a16:creationId xmlns:a16="http://schemas.microsoft.com/office/drawing/2014/main" id="{C4AD2929-2093-8048-8B2C-47A0A256B626}"/>
                </a:ext>
              </a:extLst>
            </p:cNvPr>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763;p64">
              <a:extLst>
                <a:ext uri="{FF2B5EF4-FFF2-40B4-BE49-F238E27FC236}">
                  <a16:creationId xmlns:a16="http://schemas.microsoft.com/office/drawing/2014/main" id="{12C00792-ECFA-9F43-966F-B0C2EEA07CFB}"/>
                </a:ext>
              </a:extLst>
            </p:cNvPr>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764;p64">
              <a:extLst>
                <a:ext uri="{FF2B5EF4-FFF2-40B4-BE49-F238E27FC236}">
                  <a16:creationId xmlns:a16="http://schemas.microsoft.com/office/drawing/2014/main" id="{8F316346-5CDE-9641-BE11-3688523D283C}"/>
                </a:ext>
              </a:extLst>
            </p:cNvPr>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765;p64">
              <a:extLst>
                <a:ext uri="{FF2B5EF4-FFF2-40B4-BE49-F238E27FC236}">
                  <a16:creationId xmlns:a16="http://schemas.microsoft.com/office/drawing/2014/main" id="{0AF0EA90-8BB6-DB40-A1B4-17DD26A7CA6C}"/>
                </a:ext>
              </a:extLst>
            </p:cNvPr>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766;p64">
              <a:extLst>
                <a:ext uri="{FF2B5EF4-FFF2-40B4-BE49-F238E27FC236}">
                  <a16:creationId xmlns:a16="http://schemas.microsoft.com/office/drawing/2014/main" id="{F99A13F6-283B-A549-B7DE-1A45B492BB75}"/>
                </a:ext>
              </a:extLst>
            </p:cNvPr>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767;p64">
              <a:extLst>
                <a:ext uri="{FF2B5EF4-FFF2-40B4-BE49-F238E27FC236}">
                  <a16:creationId xmlns:a16="http://schemas.microsoft.com/office/drawing/2014/main" id="{0883A2E4-7DDE-FE4D-BCD4-70B032CA760A}"/>
                </a:ext>
              </a:extLst>
            </p:cNvPr>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768;p64">
              <a:extLst>
                <a:ext uri="{FF2B5EF4-FFF2-40B4-BE49-F238E27FC236}">
                  <a16:creationId xmlns:a16="http://schemas.microsoft.com/office/drawing/2014/main" id="{5CF81842-FDAF-3844-92C1-DDE4AB04E9EE}"/>
                </a:ext>
              </a:extLst>
            </p:cNvPr>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769;p64">
              <a:extLst>
                <a:ext uri="{FF2B5EF4-FFF2-40B4-BE49-F238E27FC236}">
                  <a16:creationId xmlns:a16="http://schemas.microsoft.com/office/drawing/2014/main" id="{6F4D8987-4877-D840-A75A-2BC1FD5A38A1}"/>
                </a:ext>
              </a:extLst>
            </p:cNvPr>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770;p64">
              <a:extLst>
                <a:ext uri="{FF2B5EF4-FFF2-40B4-BE49-F238E27FC236}">
                  <a16:creationId xmlns:a16="http://schemas.microsoft.com/office/drawing/2014/main" id="{D7FE7C21-9D58-F44E-A466-F5B661507A00}"/>
                </a:ext>
              </a:extLst>
            </p:cNvPr>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771;p64">
              <a:extLst>
                <a:ext uri="{FF2B5EF4-FFF2-40B4-BE49-F238E27FC236}">
                  <a16:creationId xmlns:a16="http://schemas.microsoft.com/office/drawing/2014/main" id="{0C930BFB-9965-E949-9A13-FFACBA0BC418}"/>
                </a:ext>
              </a:extLst>
            </p:cNvPr>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772;p64">
              <a:extLst>
                <a:ext uri="{FF2B5EF4-FFF2-40B4-BE49-F238E27FC236}">
                  <a16:creationId xmlns:a16="http://schemas.microsoft.com/office/drawing/2014/main" id="{9B6C4964-2BF7-4E4F-B837-438D35B095EC}"/>
                </a:ext>
              </a:extLst>
            </p:cNvPr>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773;p64">
              <a:extLst>
                <a:ext uri="{FF2B5EF4-FFF2-40B4-BE49-F238E27FC236}">
                  <a16:creationId xmlns:a16="http://schemas.microsoft.com/office/drawing/2014/main" id="{FBFC6FA5-3F34-D642-A4E0-D3FB795639E1}"/>
                </a:ext>
              </a:extLst>
            </p:cNvPr>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774;p64">
              <a:extLst>
                <a:ext uri="{FF2B5EF4-FFF2-40B4-BE49-F238E27FC236}">
                  <a16:creationId xmlns:a16="http://schemas.microsoft.com/office/drawing/2014/main" id="{F205414D-D8A9-7940-B7E0-C37C953FD855}"/>
                </a:ext>
              </a:extLst>
            </p:cNvPr>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775;p64">
              <a:extLst>
                <a:ext uri="{FF2B5EF4-FFF2-40B4-BE49-F238E27FC236}">
                  <a16:creationId xmlns:a16="http://schemas.microsoft.com/office/drawing/2014/main" id="{A88C994D-99DC-8B42-9C9C-7EAB5B6D245C}"/>
                </a:ext>
              </a:extLst>
            </p:cNvPr>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776;p64">
              <a:extLst>
                <a:ext uri="{FF2B5EF4-FFF2-40B4-BE49-F238E27FC236}">
                  <a16:creationId xmlns:a16="http://schemas.microsoft.com/office/drawing/2014/main" id="{B3C8EC78-80FF-334E-9CAB-CA2674D9818B}"/>
                </a:ext>
              </a:extLst>
            </p:cNvPr>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777;p64">
              <a:extLst>
                <a:ext uri="{FF2B5EF4-FFF2-40B4-BE49-F238E27FC236}">
                  <a16:creationId xmlns:a16="http://schemas.microsoft.com/office/drawing/2014/main" id="{D21CA7C4-B4EE-3E4C-B320-346B0A7C5A63}"/>
                </a:ext>
              </a:extLst>
            </p:cNvPr>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778;p64">
              <a:extLst>
                <a:ext uri="{FF2B5EF4-FFF2-40B4-BE49-F238E27FC236}">
                  <a16:creationId xmlns:a16="http://schemas.microsoft.com/office/drawing/2014/main" id="{42A25648-0804-3945-984B-31A49CAB6025}"/>
                </a:ext>
              </a:extLst>
            </p:cNvPr>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779;p64">
              <a:extLst>
                <a:ext uri="{FF2B5EF4-FFF2-40B4-BE49-F238E27FC236}">
                  <a16:creationId xmlns:a16="http://schemas.microsoft.com/office/drawing/2014/main" id="{09FB4042-A181-6A4C-963B-034B86A4AA92}"/>
                </a:ext>
              </a:extLst>
            </p:cNvPr>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780;p64">
              <a:extLst>
                <a:ext uri="{FF2B5EF4-FFF2-40B4-BE49-F238E27FC236}">
                  <a16:creationId xmlns:a16="http://schemas.microsoft.com/office/drawing/2014/main" id="{32662ED9-25FD-3D4C-BC2D-FE5473673DC2}"/>
                </a:ext>
              </a:extLst>
            </p:cNvPr>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781;p64">
              <a:extLst>
                <a:ext uri="{FF2B5EF4-FFF2-40B4-BE49-F238E27FC236}">
                  <a16:creationId xmlns:a16="http://schemas.microsoft.com/office/drawing/2014/main" id="{8E466DE8-0B2E-DF49-B637-9B890B2BB1F5}"/>
                </a:ext>
              </a:extLst>
            </p:cNvPr>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782;p64">
              <a:extLst>
                <a:ext uri="{FF2B5EF4-FFF2-40B4-BE49-F238E27FC236}">
                  <a16:creationId xmlns:a16="http://schemas.microsoft.com/office/drawing/2014/main" id="{4094B808-A7D4-4B42-946B-683B07A6C6C6}"/>
                </a:ext>
              </a:extLst>
            </p:cNvPr>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783;p64">
              <a:extLst>
                <a:ext uri="{FF2B5EF4-FFF2-40B4-BE49-F238E27FC236}">
                  <a16:creationId xmlns:a16="http://schemas.microsoft.com/office/drawing/2014/main" id="{C9564C11-DA92-8244-A16A-E9BB7697BA08}"/>
                </a:ext>
              </a:extLst>
            </p:cNvPr>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84;p64">
              <a:extLst>
                <a:ext uri="{FF2B5EF4-FFF2-40B4-BE49-F238E27FC236}">
                  <a16:creationId xmlns:a16="http://schemas.microsoft.com/office/drawing/2014/main" id="{001C6488-0F99-4946-B2E3-951B6CCDAEAC}"/>
                </a:ext>
              </a:extLst>
            </p:cNvPr>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85;p64">
              <a:extLst>
                <a:ext uri="{FF2B5EF4-FFF2-40B4-BE49-F238E27FC236}">
                  <a16:creationId xmlns:a16="http://schemas.microsoft.com/office/drawing/2014/main" id="{6B1CB0F9-CB5B-0B40-BBDE-CE38EC378AE0}"/>
                </a:ext>
              </a:extLst>
            </p:cNvPr>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86;p64">
              <a:extLst>
                <a:ext uri="{FF2B5EF4-FFF2-40B4-BE49-F238E27FC236}">
                  <a16:creationId xmlns:a16="http://schemas.microsoft.com/office/drawing/2014/main" id="{3C67CB9B-041A-7D43-B472-561509D5FB46}"/>
                </a:ext>
              </a:extLst>
            </p:cNvPr>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87;p64">
              <a:extLst>
                <a:ext uri="{FF2B5EF4-FFF2-40B4-BE49-F238E27FC236}">
                  <a16:creationId xmlns:a16="http://schemas.microsoft.com/office/drawing/2014/main" id="{0E9A3ED9-11A1-5C4F-A1AF-EB6844029D77}"/>
                </a:ext>
              </a:extLst>
            </p:cNvPr>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88;p64">
              <a:extLst>
                <a:ext uri="{FF2B5EF4-FFF2-40B4-BE49-F238E27FC236}">
                  <a16:creationId xmlns:a16="http://schemas.microsoft.com/office/drawing/2014/main" id="{926B4F7D-3E8F-0E48-A9E8-EB599EB73C08}"/>
                </a:ext>
              </a:extLst>
            </p:cNvPr>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89;p64">
              <a:extLst>
                <a:ext uri="{FF2B5EF4-FFF2-40B4-BE49-F238E27FC236}">
                  <a16:creationId xmlns:a16="http://schemas.microsoft.com/office/drawing/2014/main" id="{F1126A6C-8EBF-A94D-BA00-8977DFBB580B}"/>
                </a:ext>
              </a:extLst>
            </p:cNvPr>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90;p64">
              <a:extLst>
                <a:ext uri="{FF2B5EF4-FFF2-40B4-BE49-F238E27FC236}">
                  <a16:creationId xmlns:a16="http://schemas.microsoft.com/office/drawing/2014/main" id="{5E6E1B96-0B07-684B-A3C0-393B915FB02A}"/>
                </a:ext>
              </a:extLst>
            </p:cNvPr>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91;p64">
              <a:extLst>
                <a:ext uri="{FF2B5EF4-FFF2-40B4-BE49-F238E27FC236}">
                  <a16:creationId xmlns:a16="http://schemas.microsoft.com/office/drawing/2014/main" id="{0CC181BD-9BA0-5845-8369-1DA30702C1C5}"/>
                </a:ext>
              </a:extLst>
            </p:cNvPr>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92;p64">
              <a:extLst>
                <a:ext uri="{FF2B5EF4-FFF2-40B4-BE49-F238E27FC236}">
                  <a16:creationId xmlns:a16="http://schemas.microsoft.com/office/drawing/2014/main" id="{6EEF8F31-410A-4942-8077-84973F96E76B}"/>
                </a:ext>
              </a:extLst>
            </p:cNvPr>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93;p64">
              <a:extLst>
                <a:ext uri="{FF2B5EF4-FFF2-40B4-BE49-F238E27FC236}">
                  <a16:creationId xmlns:a16="http://schemas.microsoft.com/office/drawing/2014/main" id="{40C51E8E-67FE-3046-9F1B-641BF24AE7FE}"/>
                </a:ext>
              </a:extLst>
            </p:cNvPr>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94;p64">
              <a:extLst>
                <a:ext uri="{FF2B5EF4-FFF2-40B4-BE49-F238E27FC236}">
                  <a16:creationId xmlns:a16="http://schemas.microsoft.com/office/drawing/2014/main" id="{BDB44F14-9E80-6545-A5C6-3500B6FB59AD}"/>
                </a:ext>
              </a:extLst>
            </p:cNvPr>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95;p64">
              <a:extLst>
                <a:ext uri="{FF2B5EF4-FFF2-40B4-BE49-F238E27FC236}">
                  <a16:creationId xmlns:a16="http://schemas.microsoft.com/office/drawing/2014/main" id="{14AA62CB-C427-9041-B978-497F3BF331C9}"/>
                </a:ext>
              </a:extLst>
            </p:cNvPr>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96;p64">
              <a:extLst>
                <a:ext uri="{FF2B5EF4-FFF2-40B4-BE49-F238E27FC236}">
                  <a16:creationId xmlns:a16="http://schemas.microsoft.com/office/drawing/2014/main" id="{01D9EDDE-4929-0F48-90C3-C32B1FF9A36B}"/>
                </a:ext>
              </a:extLst>
            </p:cNvPr>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97;p64">
              <a:extLst>
                <a:ext uri="{FF2B5EF4-FFF2-40B4-BE49-F238E27FC236}">
                  <a16:creationId xmlns:a16="http://schemas.microsoft.com/office/drawing/2014/main" id="{430C9C38-65DE-F449-8B8A-80CEA707A7E0}"/>
                </a:ext>
              </a:extLst>
            </p:cNvPr>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98;p64">
              <a:extLst>
                <a:ext uri="{FF2B5EF4-FFF2-40B4-BE49-F238E27FC236}">
                  <a16:creationId xmlns:a16="http://schemas.microsoft.com/office/drawing/2014/main" id="{221C3250-132F-6B43-8C83-A9C692AFC8B0}"/>
                </a:ext>
              </a:extLst>
            </p:cNvPr>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99;p64">
              <a:extLst>
                <a:ext uri="{FF2B5EF4-FFF2-40B4-BE49-F238E27FC236}">
                  <a16:creationId xmlns:a16="http://schemas.microsoft.com/office/drawing/2014/main" id="{554100B9-7F04-F944-8D0A-ED04B7B93F71}"/>
                </a:ext>
              </a:extLst>
            </p:cNvPr>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00;p64">
              <a:extLst>
                <a:ext uri="{FF2B5EF4-FFF2-40B4-BE49-F238E27FC236}">
                  <a16:creationId xmlns:a16="http://schemas.microsoft.com/office/drawing/2014/main" id="{682DDC55-B10B-9243-99E2-C3443294FC48}"/>
                </a:ext>
              </a:extLst>
            </p:cNvPr>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01;p64">
              <a:extLst>
                <a:ext uri="{FF2B5EF4-FFF2-40B4-BE49-F238E27FC236}">
                  <a16:creationId xmlns:a16="http://schemas.microsoft.com/office/drawing/2014/main" id="{06596AD8-343C-8742-AA80-0901FD5B7145}"/>
                </a:ext>
              </a:extLst>
            </p:cNvPr>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02;p64">
              <a:extLst>
                <a:ext uri="{FF2B5EF4-FFF2-40B4-BE49-F238E27FC236}">
                  <a16:creationId xmlns:a16="http://schemas.microsoft.com/office/drawing/2014/main" id="{72FB09A6-42F6-8843-9A36-5616F515C07B}"/>
                </a:ext>
              </a:extLst>
            </p:cNvPr>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03;p64">
              <a:extLst>
                <a:ext uri="{FF2B5EF4-FFF2-40B4-BE49-F238E27FC236}">
                  <a16:creationId xmlns:a16="http://schemas.microsoft.com/office/drawing/2014/main" id="{957A7DA4-0190-CC41-8900-16A17CE8359E}"/>
                </a:ext>
              </a:extLst>
            </p:cNvPr>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04;p64">
              <a:extLst>
                <a:ext uri="{FF2B5EF4-FFF2-40B4-BE49-F238E27FC236}">
                  <a16:creationId xmlns:a16="http://schemas.microsoft.com/office/drawing/2014/main" id="{3EF8439F-FC45-A741-85D4-181714239137}"/>
                </a:ext>
              </a:extLst>
            </p:cNvPr>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05;p64">
              <a:extLst>
                <a:ext uri="{FF2B5EF4-FFF2-40B4-BE49-F238E27FC236}">
                  <a16:creationId xmlns:a16="http://schemas.microsoft.com/office/drawing/2014/main" id="{EC041161-03D4-604F-97C5-38F7327B3DE4}"/>
                </a:ext>
              </a:extLst>
            </p:cNvPr>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806;p64">
              <a:extLst>
                <a:ext uri="{FF2B5EF4-FFF2-40B4-BE49-F238E27FC236}">
                  <a16:creationId xmlns:a16="http://schemas.microsoft.com/office/drawing/2014/main" id="{01FB94D4-DB2A-BE4A-8A2F-8ACE7EEBB318}"/>
                </a:ext>
              </a:extLst>
            </p:cNvPr>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807;p64">
              <a:extLst>
                <a:ext uri="{FF2B5EF4-FFF2-40B4-BE49-F238E27FC236}">
                  <a16:creationId xmlns:a16="http://schemas.microsoft.com/office/drawing/2014/main" id="{8C37555E-637C-6540-BB80-996C745663CA}"/>
                </a:ext>
              </a:extLst>
            </p:cNvPr>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808;p64">
              <a:extLst>
                <a:ext uri="{FF2B5EF4-FFF2-40B4-BE49-F238E27FC236}">
                  <a16:creationId xmlns:a16="http://schemas.microsoft.com/office/drawing/2014/main" id="{C5B6CF57-8346-234A-9C79-523513966A76}"/>
                </a:ext>
              </a:extLst>
            </p:cNvPr>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809;p64">
              <a:extLst>
                <a:ext uri="{FF2B5EF4-FFF2-40B4-BE49-F238E27FC236}">
                  <a16:creationId xmlns:a16="http://schemas.microsoft.com/office/drawing/2014/main" id="{1D6314C8-637A-9C42-8214-E73E416FAAA9}"/>
                </a:ext>
              </a:extLst>
            </p:cNvPr>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810;p64">
              <a:extLst>
                <a:ext uri="{FF2B5EF4-FFF2-40B4-BE49-F238E27FC236}">
                  <a16:creationId xmlns:a16="http://schemas.microsoft.com/office/drawing/2014/main" id="{DF7DC849-8830-B243-9184-D6B042F3A942}"/>
                </a:ext>
              </a:extLst>
            </p:cNvPr>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811;p64">
              <a:extLst>
                <a:ext uri="{FF2B5EF4-FFF2-40B4-BE49-F238E27FC236}">
                  <a16:creationId xmlns:a16="http://schemas.microsoft.com/office/drawing/2014/main" id="{40620F74-376D-6A4C-9167-67860D1DB7B0}"/>
                </a:ext>
              </a:extLst>
            </p:cNvPr>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812;p64">
              <a:extLst>
                <a:ext uri="{FF2B5EF4-FFF2-40B4-BE49-F238E27FC236}">
                  <a16:creationId xmlns:a16="http://schemas.microsoft.com/office/drawing/2014/main" id="{C26EEB04-380C-6746-8CB4-8E82A74793B8}"/>
                </a:ext>
              </a:extLst>
            </p:cNvPr>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813;p64">
              <a:extLst>
                <a:ext uri="{FF2B5EF4-FFF2-40B4-BE49-F238E27FC236}">
                  <a16:creationId xmlns:a16="http://schemas.microsoft.com/office/drawing/2014/main" id="{DF33E637-4B2D-3D44-BBBE-927B956A8AEC}"/>
                </a:ext>
              </a:extLst>
            </p:cNvPr>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814;p64">
              <a:extLst>
                <a:ext uri="{FF2B5EF4-FFF2-40B4-BE49-F238E27FC236}">
                  <a16:creationId xmlns:a16="http://schemas.microsoft.com/office/drawing/2014/main" id="{B1F97FA4-4FF6-2A4B-8E0A-04C16D218AAB}"/>
                </a:ext>
              </a:extLst>
            </p:cNvPr>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736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Exploratory Data Analysis</a:t>
            </a:r>
            <a:endParaRPr sz="4700"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75047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2448;p58">
            <a:extLst>
              <a:ext uri="{FF2B5EF4-FFF2-40B4-BE49-F238E27FC236}">
                <a16:creationId xmlns:a16="http://schemas.microsoft.com/office/drawing/2014/main" id="{9BBC3268-BA4C-7C4F-878C-EAF2C371EE4B}"/>
              </a:ext>
            </a:extLst>
          </p:cNvPr>
          <p:cNvGrpSpPr/>
          <p:nvPr/>
        </p:nvGrpSpPr>
        <p:grpSpPr>
          <a:xfrm>
            <a:off x="965770" y="1031674"/>
            <a:ext cx="3080152" cy="3080152"/>
            <a:chOff x="4049800" y="640400"/>
            <a:chExt cx="858900" cy="858900"/>
          </a:xfrm>
        </p:grpSpPr>
        <p:sp>
          <p:nvSpPr>
            <p:cNvPr id="11" name="Google Shape;2449;p58">
              <a:extLst>
                <a:ext uri="{FF2B5EF4-FFF2-40B4-BE49-F238E27FC236}">
                  <a16:creationId xmlns:a16="http://schemas.microsoft.com/office/drawing/2014/main" id="{EA636236-FD57-6C4F-B17B-8DCBD3B22EBC}"/>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58">
              <a:extLst>
                <a:ext uri="{FF2B5EF4-FFF2-40B4-BE49-F238E27FC236}">
                  <a16:creationId xmlns:a16="http://schemas.microsoft.com/office/drawing/2014/main" id="{67FBC799-C824-6F48-A9E4-0B3D2C0BA6AF}"/>
                </a:ext>
              </a:extLst>
            </p:cNvPr>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18" name="Chart 17">
            <a:extLst>
              <a:ext uri="{FF2B5EF4-FFF2-40B4-BE49-F238E27FC236}">
                <a16:creationId xmlns:a16="http://schemas.microsoft.com/office/drawing/2014/main" id="{ECEC6B48-46F0-A446-BAC2-159211C98051}"/>
              </a:ext>
            </a:extLst>
          </p:cNvPr>
          <p:cNvGraphicFramePr/>
          <p:nvPr>
            <p:extLst>
              <p:ext uri="{D42A27DB-BD31-4B8C-83A1-F6EECF244321}">
                <p14:modId xmlns:p14="http://schemas.microsoft.com/office/powerpoint/2010/main" val="634876678"/>
              </p:ext>
            </p:extLst>
          </p:nvPr>
        </p:nvGraphicFramePr>
        <p:xfrm>
          <a:off x="4138389" y="738094"/>
          <a:ext cx="5500967" cy="3667311"/>
        </p:xfrm>
        <a:graphic>
          <a:graphicData uri="http://schemas.openxmlformats.org/drawingml/2006/chart">
            <c:chart xmlns:c="http://schemas.openxmlformats.org/drawingml/2006/chart" xmlns:r="http://schemas.openxmlformats.org/officeDocument/2006/relationships" r:id="rId2"/>
          </a:graphicData>
        </a:graphic>
      </p:graphicFrame>
      <p:sp>
        <p:nvSpPr>
          <p:cNvPr id="20" name="Google Shape;2197;p40">
            <a:extLst>
              <a:ext uri="{FF2B5EF4-FFF2-40B4-BE49-F238E27FC236}">
                <a16:creationId xmlns:a16="http://schemas.microsoft.com/office/drawing/2014/main" id="{28D0BAD8-851B-0043-97DD-494B56B3AA73}"/>
              </a:ext>
            </a:extLst>
          </p:cNvPr>
          <p:cNvSpPr txBox="1">
            <a:spLocks/>
          </p:cNvSpPr>
          <p:nvPr/>
        </p:nvSpPr>
        <p:spPr>
          <a:xfrm>
            <a:off x="3163472" y="468994"/>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667F92"/>
                </a:solidFill>
              </a:rPr>
              <a:t>63 %</a:t>
            </a:r>
          </a:p>
          <a:p>
            <a:r>
              <a:rPr lang="en-US" dirty="0">
                <a:solidFill>
                  <a:srgbClr val="667F92"/>
                </a:solidFill>
              </a:rPr>
              <a:t>Negative</a:t>
            </a:r>
            <a:br>
              <a:rPr lang="en-US" dirty="0">
                <a:solidFill>
                  <a:srgbClr val="667F92"/>
                </a:solidFill>
              </a:rPr>
            </a:br>
            <a:r>
              <a:rPr lang="en-US" dirty="0">
                <a:solidFill>
                  <a:srgbClr val="667F92"/>
                </a:solidFill>
              </a:rPr>
              <a:t>sentiment</a:t>
            </a:r>
          </a:p>
        </p:txBody>
      </p:sp>
      <p:sp>
        <p:nvSpPr>
          <p:cNvPr id="21" name="Google Shape;2197;p40">
            <a:extLst>
              <a:ext uri="{FF2B5EF4-FFF2-40B4-BE49-F238E27FC236}">
                <a16:creationId xmlns:a16="http://schemas.microsoft.com/office/drawing/2014/main" id="{FDEA18DC-30DC-604A-9827-8A3B32C88CCC}"/>
              </a:ext>
            </a:extLst>
          </p:cNvPr>
          <p:cNvSpPr txBox="1">
            <a:spLocks/>
          </p:cNvSpPr>
          <p:nvPr/>
        </p:nvSpPr>
        <p:spPr>
          <a:xfrm>
            <a:off x="873303" y="394727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667F92"/>
                </a:solidFill>
              </a:rPr>
              <a:t>37%</a:t>
            </a:r>
          </a:p>
          <a:p>
            <a:r>
              <a:rPr lang="en-US" dirty="0">
                <a:solidFill>
                  <a:srgbClr val="667F92"/>
                </a:solidFill>
              </a:rPr>
              <a:t>Positive / Neutral</a:t>
            </a:r>
          </a:p>
          <a:p>
            <a:r>
              <a:rPr lang="en-US" dirty="0">
                <a:solidFill>
                  <a:srgbClr val="667F92"/>
                </a:solidFill>
              </a:rPr>
              <a:t>Sentiment</a:t>
            </a:r>
          </a:p>
        </p:txBody>
      </p:sp>
      <p:sp>
        <p:nvSpPr>
          <p:cNvPr id="22" name="Title 1">
            <a:extLst>
              <a:ext uri="{FF2B5EF4-FFF2-40B4-BE49-F238E27FC236}">
                <a16:creationId xmlns:a16="http://schemas.microsoft.com/office/drawing/2014/main" id="{E28FD49A-4C58-D049-AE06-9AF3CA1080E2}"/>
              </a:ext>
            </a:extLst>
          </p:cNvPr>
          <p:cNvSpPr txBox="1">
            <a:spLocks/>
          </p:cNvSpPr>
          <p:nvPr/>
        </p:nvSpPr>
        <p:spPr>
          <a:xfrm>
            <a:off x="887799" y="308262"/>
            <a:ext cx="5577900" cy="59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TH" dirty="0"/>
              <a:t>Data Overview</a:t>
            </a:r>
          </a:p>
        </p:txBody>
      </p:sp>
    </p:spTree>
    <p:extLst>
      <p:ext uri="{BB962C8B-B14F-4D97-AF65-F5344CB8AC3E}">
        <p14:creationId xmlns:p14="http://schemas.microsoft.com/office/powerpoint/2010/main" val="341315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Airlines Overview</a:t>
            </a:r>
          </a:p>
        </p:txBody>
      </p:sp>
      <p:pic>
        <p:nvPicPr>
          <p:cNvPr id="12" name="Picture 11">
            <a:extLst>
              <a:ext uri="{FF2B5EF4-FFF2-40B4-BE49-F238E27FC236}">
                <a16:creationId xmlns:a16="http://schemas.microsoft.com/office/drawing/2014/main" id="{F7AC5D58-5E6C-9349-A34D-FF03410D1152}"/>
              </a:ext>
            </a:extLst>
          </p:cNvPr>
          <p:cNvPicPr>
            <a:picLocks noChangeAspect="1"/>
          </p:cNvPicPr>
          <p:nvPr/>
        </p:nvPicPr>
        <p:blipFill>
          <a:blip r:embed="rId2"/>
          <a:stretch>
            <a:fillRect/>
          </a:stretch>
        </p:blipFill>
        <p:spPr>
          <a:xfrm>
            <a:off x="544780" y="1247588"/>
            <a:ext cx="8613075" cy="2993350"/>
          </a:xfrm>
          <a:prstGeom prst="rect">
            <a:avLst/>
          </a:prstGeom>
        </p:spPr>
      </p:pic>
    </p:spTree>
    <p:extLst>
      <p:ext uri="{BB962C8B-B14F-4D97-AF65-F5344CB8AC3E}">
        <p14:creationId xmlns:p14="http://schemas.microsoft.com/office/powerpoint/2010/main" val="252493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Tweet length (#characters) </a:t>
            </a:r>
          </a:p>
        </p:txBody>
      </p:sp>
      <p:pic>
        <p:nvPicPr>
          <p:cNvPr id="4" name="Picture 3">
            <a:extLst>
              <a:ext uri="{FF2B5EF4-FFF2-40B4-BE49-F238E27FC236}">
                <a16:creationId xmlns:a16="http://schemas.microsoft.com/office/drawing/2014/main" id="{645889B9-FE8F-1F43-9870-F20C2CAA79D8}"/>
              </a:ext>
            </a:extLst>
          </p:cNvPr>
          <p:cNvPicPr>
            <a:picLocks noChangeAspect="1"/>
          </p:cNvPicPr>
          <p:nvPr/>
        </p:nvPicPr>
        <p:blipFill>
          <a:blip r:embed="rId2"/>
          <a:stretch>
            <a:fillRect/>
          </a:stretch>
        </p:blipFill>
        <p:spPr>
          <a:xfrm>
            <a:off x="623699" y="902562"/>
            <a:ext cx="5842000" cy="3756216"/>
          </a:xfrm>
          <a:prstGeom prst="rect">
            <a:avLst/>
          </a:prstGeom>
        </p:spPr>
      </p:pic>
      <p:pic>
        <p:nvPicPr>
          <p:cNvPr id="8" name="Picture 7">
            <a:extLst>
              <a:ext uri="{FF2B5EF4-FFF2-40B4-BE49-F238E27FC236}">
                <a16:creationId xmlns:a16="http://schemas.microsoft.com/office/drawing/2014/main" id="{E0C1E1E6-0F4B-D844-A3DF-08121DE7000F}"/>
              </a:ext>
            </a:extLst>
          </p:cNvPr>
          <p:cNvPicPr>
            <a:picLocks noChangeAspect="1"/>
          </p:cNvPicPr>
          <p:nvPr/>
        </p:nvPicPr>
        <p:blipFill>
          <a:blip r:embed="rId3"/>
          <a:stretch>
            <a:fillRect/>
          </a:stretch>
        </p:blipFill>
        <p:spPr>
          <a:xfrm>
            <a:off x="6465699" y="1171527"/>
            <a:ext cx="2495475" cy="3509765"/>
          </a:xfrm>
          <a:prstGeom prst="rect">
            <a:avLst/>
          </a:prstGeom>
        </p:spPr>
      </p:pic>
    </p:spTree>
    <p:extLst>
      <p:ext uri="{BB962C8B-B14F-4D97-AF65-F5344CB8AC3E}">
        <p14:creationId xmlns:p14="http://schemas.microsoft.com/office/powerpoint/2010/main" val="263784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Tweet length (#words) </a:t>
            </a:r>
          </a:p>
        </p:txBody>
      </p:sp>
      <p:pic>
        <p:nvPicPr>
          <p:cNvPr id="5" name="Picture 4">
            <a:extLst>
              <a:ext uri="{FF2B5EF4-FFF2-40B4-BE49-F238E27FC236}">
                <a16:creationId xmlns:a16="http://schemas.microsoft.com/office/drawing/2014/main" id="{F2B80F43-C66A-C540-A6EC-D34F4D8FC9C4}"/>
              </a:ext>
            </a:extLst>
          </p:cNvPr>
          <p:cNvPicPr>
            <a:picLocks noChangeAspect="1"/>
          </p:cNvPicPr>
          <p:nvPr/>
        </p:nvPicPr>
        <p:blipFill>
          <a:blip r:embed="rId2"/>
          <a:stretch>
            <a:fillRect/>
          </a:stretch>
        </p:blipFill>
        <p:spPr>
          <a:xfrm>
            <a:off x="737403" y="833289"/>
            <a:ext cx="5758564" cy="3754800"/>
          </a:xfrm>
          <a:prstGeom prst="rect">
            <a:avLst/>
          </a:prstGeom>
        </p:spPr>
      </p:pic>
      <p:pic>
        <p:nvPicPr>
          <p:cNvPr id="10" name="Picture 9">
            <a:extLst>
              <a:ext uri="{FF2B5EF4-FFF2-40B4-BE49-F238E27FC236}">
                <a16:creationId xmlns:a16="http://schemas.microsoft.com/office/drawing/2014/main" id="{9160F385-EA1E-6E4A-AAAC-CFBC95BEAAB3}"/>
              </a:ext>
            </a:extLst>
          </p:cNvPr>
          <p:cNvPicPr>
            <a:picLocks noChangeAspect="1"/>
          </p:cNvPicPr>
          <p:nvPr/>
        </p:nvPicPr>
        <p:blipFill>
          <a:blip r:embed="rId3"/>
          <a:stretch>
            <a:fillRect/>
          </a:stretch>
        </p:blipFill>
        <p:spPr>
          <a:xfrm>
            <a:off x="6495967" y="1078089"/>
            <a:ext cx="2277418" cy="3510000"/>
          </a:xfrm>
          <a:prstGeom prst="rect">
            <a:avLst/>
          </a:prstGeom>
        </p:spPr>
      </p:pic>
    </p:spTree>
    <p:extLst>
      <p:ext uri="{BB962C8B-B14F-4D97-AF65-F5344CB8AC3E}">
        <p14:creationId xmlns:p14="http://schemas.microsoft.com/office/powerpoint/2010/main" val="1192002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Days of week</a:t>
            </a:r>
          </a:p>
        </p:txBody>
      </p:sp>
      <p:pic>
        <p:nvPicPr>
          <p:cNvPr id="4" name="Picture 3">
            <a:extLst>
              <a:ext uri="{FF2B5EF4-FFF2-40B4-BE49-F238E27FC236}">
                <a16:creationId xmlns:a16="http://schemas.microsoft.com/office/drawing/2014/main" id="{188CDAA4-6A75-7D4B-841A-68EFA7740469}"/>
              </a:ext>
            </a:extLst>
          </p:cNvPr>
          <p:cNvPicPr>
            <a:picLocks noChangeAspect="1"/>
          </p:cNvPicPr>
          <p:nvPr/>
        </p:nvPicPr>
        <p:blipFill>
          <a:blip r:embed="rId2"/>
          <a:stretch>
            <a:fillRect/>
          </a:stretch>
        </p:blipFill>
        <p:spPr>
          <a:xfrm>
            <a:off x="1431032" y="840765"/>
            <a:ext cx="6992532" cy="3994473"/>
          </a:xfrm>
          <a:prstGeom prst="rect">
            <a:avLst/>
          </a:prstGeom>
        </p:spPr>
      </p:pic>
    </p:spTree>
    <p:extLst>
      <p:ext uri="{BB962C8B-B14F-4D97-AF65-F5344CB8AC3E}">
        <p14:creationId xmlns:p14="http://schemas.microsoft.com/office/powerpoint/2010/main" val="1141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23D0-FDE9-E84D-9EDC-5515825A59F7}"/>
              </a:ext>
            </a:extLst>
          </p:cNvPr>
          <p:cNvSpPr>
            <a:spLocks noGrp="1"/>
          </p:cNvSpPr>
          <p:nvPr>
            <p:ph type="title"/>
          </p:nvPr>
        </p:nvSpPr>
        <p:spPr/>
        <p:txBody>
          <a:bodyPr/>
          <a:lstStyle/>
          <a:p>
            <a:r>
              <a:rPr lang="en-TH" dirty="0"/>
              <a:t>Negative vs Positive Sentiment words</a:t>
            </a:r>
          </a:p>
        </p:txBody>
      </p:sp>
      <p:pic>
        <p:nvPicPr>
          <p:cNvPr id="10" name="Picture 9">
            <a:extLst>
              <a:ext uri="{FF2B5EF4-FFF2-40B4-BE49-F238E27FC236}">
                <a16:creationId xmlns:a16="http://schemas.microsoft.com/office/drawing/2014/main" id="{D3A0C59F-EB75-F84F-8ECC-F8A577D4A229}"/>
              </a:ext>
            </a:extLst>
          </p:cNvPr>
          <p:cNvPicPr>
            <a:picLocks noChangeAspect="1"/>
          </p:cNvPicPr>
          <p:nvPr/>
        </p:nvPicPr>
        <p:blipFill rotWithShape="1">
          <a:blip r:embed="rId2"/>
          <a:srcRect t="2911"/>
          <a:stretch/>
        </p:blipFill>
        <p:spPr>
          <a:xfrm>
            <a:off x="951428" y="985732"/>
            <a:ext cx="3620571" cy="3600000"/>
          </a:xfrm>
          <a:prstGeom prst="rect">
            <a:avLst/>
          </a:prstGeom>
        </p:spPr>
      </p:pic>
      <p:pic>
        <p:nvPicPr>
          <p:cNvPr id="12" name="Picture 11">
            <a:extLst>
              <a:ext uri="{FF2B5EF4-FFF2-40B4-BE49-F238E27FC236}">
                <a16:creationId xmlns:a16="http://schemas.microsoft.com/office/drawing/2014/main" id="{6E7ECDD2-CE9B-9B45-9D74-C17AAA048C79}"/>
              </a:ext>
            </a:extLst>
          </p:cNvPr>
          <p:cNvPicPr>
            <a:picLocks noChangeAspect="1"/>
          </p:cNvPicPr>
          <p:nvPr/>
        </p:nvPicPr>
        <p:blipFill rotWithShape="1">
          <a:blip r:embed="rId3"/>
          <a:srcRect t="2911"/>
          <a:stretch/>
        </p:blipFill>
        <p:spPr>
          <a:xfrm>
            <a:off x="4571999" y="985732"/>
            <a:ext cx="3620572" cy="3600000"/>
          </a:xfrm>
          <a:prstGeom prst="rect">
            <a:avLst/>
          </a:prstGeom>
        </p:spPr>
      </p:pic>
      <p:sp>
        <p:nvSpPr>
          <p:cNvPr id="13" name="Google Shape;2226;p41">
            <a:extLst>
              <a:ext uri="{FF2B5EF4-FFF2-40B4-BE49-F238E27FC236}">
                <a16:creationId xmlns:a16="http://schemas.microsoft.com/office/drawing/2014/main" id="{A5D0DA4C-10A2-CD47-9A71-999F40F47BC8}"/>
              </a:ext>
            </a:extLst>
          </p:cNvPr>
          <p:cNvSpPr txBox="1">
            <a:spLocks/>
          </p:cNvSpPr>
          <p:nvPr/>
        </p:nvSpPr>
        <p:spPr>
          <a:xfrm>
            <a:off x="1789113" y="4157768"/>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solidFill>
                  <a:schemeClr val="dk2"/>
                </a:solidFill>
                <a:latin typeface="Barlow Semi Condensed"/>
                <a:ea typeface="Barlow Semi Condensed"/>
                <a:cs typeface="Barlow Semi Condensed"/>
                <a:sym typeface="Barlow Semi Condensed"/>
              </a:rPr>
              <a:t>Positive Sentiment</a:t>
            </a:r>
            <a:endParaRPr lang="en-US" dirty="0">
              <a:latin typeface="Barlow Semi Condensed"/>
              <a:ea typeface="Barlow Semi Condensed"/>
              <a:cs typeface="Barlow Semi Condensed"/>
              <a:sym typeface="Barlow Semi Condensed"/>
            </a:endParaRPr>
          </a:p>
        </p:txBody>
      </p:sp>
      <p:sp>
        <p:nvSpPr>
          <p:cNvPr id="14" name="Google Shape;2226;p41">
            <a:extLst>
              <a:ext uri="{FF2B5EF4-FFF2-40B4-BE49-F238E27FC236}">
                <a16:creationId xmlns:a16="http://schemas.microsoft.com/office/drawing/2014/main" id="{5D4E341B-7CA1-0343-AB35-528BF197AE59}"/>
              </a:ext>
            </a:extLst>
          </p:cNvPr>
          <p:cNvSpPr txBox="1">
            <a:spLocks/>
          </p:cNvSpPr>
          <p:nvPr/>
        </p:nvSpPr>
        <p:spPr>
          <a:xfrm>
            <a:off x="5409685" y="4157768"/>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solidFill>
                  <a:schemeClr val="dk2"/>
                </a:solidFill>
                <a:latin typeface="Barlow Semi Condensed"/>
                <a:ea typeface="Barlow Semi Condensed"/>
                <a:cs typeface="Barlow Semi Condensed"/>
                <a:sym typeface="Barlow Semi Condensed"/>
              </a:rPr>
              <a:t>Negative Sentiment</a:t>
            </a:r>
            <a:endParaRPr lang="en-US"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00672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39" name="Google Shape;2139;p37"/>
          <p:cNvSpPr txBox="1">
            <a:spLocks noGrp="1"/>
          </p:cNvSpPr>
          <p:nvPr>
            <p:ph type="subTitle" idx="2"/>
          </p:nvPr>
        </p:nvSpPr>
        <p:spPr>
          <a:xfrm>
            <a:off x="1664208" y="713232"/>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Barlow Semi Condensed"/>
                <a:ea typeface="Barlow Semi Condensed"/>
                <a:cs typeface="Barlow Semi Condensed"/>
                <a:sym typeface="Barlow Semi Condensed"/>
              </a:rPr>
              <a:t>Why sentiment analysis?</a:t>
            </a:r>
            <a:endParaRPr dirty="0">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Problem</a:t>
            </a:r>
            <a:endParaRPr dirty="0"/>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Data</a:t>
            </a:r>
            <a:endParaRPr dirty="0"/>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data do we have?</a:t>
            </a:r>
            <a:endParaRPr dirty="0"/>
          </a:p>
        </p:txBody>
      </p:sp>
      <p:sp>
        <p:nvSpPr>
          <p:cNvPr id="2143" name="Google Shape;2143;p37"/>
          <p:cNvSpPr txBox="1">
            <a:spLocks noGrp="1"/>
          </p:cNvSpPr>
          <p:nvPr>
            <p:ph type="subTitle" idx="5"/>
          </p:nvPr>
        </p:nvSpPr>
        <p:spPr>
          <a:xfrm>
            <a:off x="1664208" y="2587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approach</a:t>
            </a:r>
            <a:endParaRPr dirty="0"/>
          </a:p>
        </p:txBody>
      </p:sp>
      <p:sp>
        <p:nvSpPr>
          <p:cNvPr id="2144" name="Google Shape;2144;p37"/>
          <p:cNvSpPr txBox="1">
            <a:spLocks noGrp="1"/>
          </p:cNvSpPr>
          <p:nvPr>
            <p:ph type="subTitle" idx="6"/>
          </p:nvPr>
        </p:nvSpPr>
        <p:spPr>
          <a:xfrm>
            <a:off x="1664208" y="2871216"/>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How can we flag negative sentiment?</a:t>
            </a:r>
            <a:endParaRPr dirty="0"/>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Conclusion</a:t>
            </a:r>
            <a:endParaRPr dirty="0"/>
          </a:p>
        </p:txBody>
      </p:sp>
      <p:sp>
        <p:nvSpPr>
          <p:cNvPr id="2146" name="Google Shape;2146;p37"/>
          <p:cNvSpPr txBox="1">
            <a:spLocks noGrp="1"/>
          </p:cNvSpPr>
          <p:nvPr>
            <p:ph type="subTitle" idx="8"/>
          </p:nvPr>
        </p:nvSpPr>
        <p:spPr>
          <a:xfrm>
            <a:off x="1664208" y="3950208"/>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Model performance and further improvements</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802193" y="2231088"/>
            <a:ext cx="3539613"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Approach</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08245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BABE-0A8C-7C4B-BF37-24EF71DB9457}"/>
              </a:ext>
            </a:extLst>
          </p:cNvPr>
          <p:cNvSpPr>
            <a:spLocks noGrp="1"/>
          </p:cNvSpPr>
          <p:nvPr>
            <p:ph type="title"/>
          </p:nvPr>
        </p:nvSpPr>
        <p:spPr>
          <a:xfrm>
            <a:off x="877504" y="338328"/>
            <a:ext cx="5577900" cy="594300"/>
          </a:xfrm>
        </p:spPr>
        <p:txBody>
          <a:bodyPr/>
          <a:lstStyle/>
          <a:p>
            <a:pPr algn="l"/>
            <a:r>
              <a:rPr lang="en-TH" dirty="0"/>
              <a:t>Algorithm outline</a:t>
            </a:r>
          </a:p>
        </p:txBody>
      </p:sp>
      <p:sp>
        <p:nvSpPr>
          <p:cNvPr id="3" name="Subtitle 2">
            <a:extLst>
              <a:ext uri="{FF2B5EF4-FFF2-40B4-BE49-F238E27FC236}">
                <a16:creationId xmlns:a16="http://schemas.microsoft.com/office/drawing/2014/main" id="{D42A1096-53ED-FE42-9298-2A19E78B0D8B}"/>
              </a:ext>
            </a:extLst>
          </p:cNvPr>
          <p:cNvSpPr>
            <a:spLocks noGrp="1"/>
          </p:cNvSpPr>
          <p:nvPr>
            <p:ph type="subTitle" idx="1"/>
          </p:nvPr>
        </p:nvSpPr>
        <p:spPr>
          <a:xfrm>
            <a:off x="5897880" y="898076"/>
            <a:ext cx="1764900" cy="329100"/>
          </a:xfrm>
        </p:spPr>
        <p:txBody>
          <a:bodyPr/>
          <a:lstStyle/>
          <a:p>
            <a:r>
              <a:rPr lang="en-TH" dirty="0"/>
              <a:t>Textual model</a:t>
            </a:r>
          </a:p>
        </p:txBody>
      </p:sp>
      <p:sp>
        <p:nvSpPr>
          <p:cNvPr id="4" name="Subtitle 3">
            <a:extLst>
              <a:ext uri="{FF2B5EF4-FFF2-40B4-BE49-F238E27FC236}">
                <a16:creationId xmlns:a16="http://schemas.microsoft.com/office/drawing/2014/main" id="{5D47CF0A-6460-0847-B70D-3A3CEF10316B}"/>
              </a:ext>
            </a:extLst>
          </p:cNvPr>
          <p:cNvSpPr>
            <a:spLocks noGrp="1"/>
          </p:cNvSpPr>
          <p:nvPr>
            <p:ph type="subTitle" idx="2"/>
          </p:nvPr>
        </p:nvSpPr>
        <p:spPr>
          <a:xfrm>
            <a:off x="1437081" y="898076"/>
            <a:ext cx="1764900" cy="329100"/>
          </a:xfrm>
        </p:spPr>
        <p:txBody>
          <a:bodyPr/>
          <a:lstStyle/>
          <a:p>
            <a:r>
              <a:rPr lang="en-TH" dirty="0"/>
              <a:t>Metamodel</a:t>
            </a:r>
          </a:p>
        </p:txBody>
      </p:sp>
      <p:sp>
        <p:nvSpPr>
          <p:cNvPr id="5" name="Subtitle 4">
            <a:extLst>
              <a:ext uri="{FF2B5EF4-FFF2-40B4-BE49-F238E27FC236}">
                <a16:creationId xmlns:a16="http://schemas.microsoft.com/office/drawing/2014/main" id="{E377DA01-51B1-5B4A-9E39-C01481861A99}"/>
              </a:ext>
            </a:extLst>
          </p:cNvPr>
          <p:cNvSpPr>
            <a:spLocks noGrp="1"/>
          </p:cNvSpPr>
          <p:nvPr>
            <p:ph type="subTitle" idx="3"/>
          </p:nvPr>
        </p:nvSpPr>
        <p:spPr>
          <a:xfrm>
            <a:off x="3689550" y="2934849"/>
            <a:ext cx="1764900" cy="329100"/>
          </a:xfrm>
        </p:spPr>
        <p:txBody>
          <a:bodyPr/>
          <a:lstStyle/>
          <a:p>
            <a:r>
              <a:rPr lang="en-TH" dirty="0"/>
              <a:t>Combined model</a:t>
            </a:r>
          </a:p>
        </p:txBody>
      </p:sp>
      <p:sp>
        <p:nvSpPr>
          <p:cNvPr id="6" name="Subtitle 5">
            <a:extLst>
              <a:ext uri="{FF2B5EF4-FFF2-40B4-BE49-F238E27FC236}">
                <a16:creationId xmlns:a16="http://schemas.microsoft.com/office/drawing/2014/main" id="{52AEA760-A38C-884A-8C41-9B5C1007C2E5}"/>
              </a:ext>
            </a:extLst>
          </p:cNvPr>
          <p:cNvSpPr>
            <a:spLocks noGrp="1"/>
          </p:cNvSpPr>
          <p:nvPr>
            <p:ph type="subTitle" idx="4"/>
          </p:nvPr>
        </p:nvSpPr>
        <p:spPr>
          <a:xfrm>
            <a:off x="5897880" y="1235816"/>
            <a:ext cx="1764900" cy="1079100"/>
          </a:xfrm>
        </p:spPr>
        <p:txBody>
          <a:bodyPr/>
          <a:lstStyle/>
          <a:p>
            <a:r>
              <a:rPr lang="en-TH" dirty="0"/>
              <a:t>“Take processed tweet as input”</a:t>
            </a:r>
          </a:p>
        </p:txBody>
      </p:sp>
      <p:sp>
        <p:nvSpPr>
          <p:cNvPr id="7" name="Subtitle 6">
            <a:extLst>
              <a:ext uri="{FF2B5EF4-FFF2-40B4-BE49-F238E27FC236}">
                <a16:creationId xmlns:a16="http://schemas.microsoft.com/office/drawing/2014/main" id="{C77E607B-92E9-FD41-83BB-635D06AD9F99}"/>
              </a:ext>
            </a:extLst>
          </p:cNvPr>
          <p:cNvSpPr>
            <a:spLocks noGrp="1"/>
          </p:cNvSpPr>
          <p:nvPr>
            <p:ph type="subTitle" idx="5"/>
          </p:nvPr>
        </p:nvSpPr>
        <p:spPr>
          <a:xfrm>
            <a:off x="1378975" y="1235816"/>
            <a:ext cx="1823006" cy="1079100"/>
          </a:xfrm>
        </p:spPr>
        <p:txBody>
          <a:bodyPr/>
          <a:lstStyle/>
          <a:p>
            <a:r>
              <a:rPr lang="en-US" dirty="0"/>
              <a:t>“Take metadata such as day of week,  tweet length as input”</a:t>
            </a:r>
            <a:endParaRPr lang="en-TH" dirty="0"/>
          </a:p>
        </p:txBody>
      </p:sp>
      <p:sp>
        <p:nvSpPr>
          <p:cNvPr id="8" name="Subtitle 7">
            <a:extLst>
              <a:ext uri="{FF2B5EF4-FFF2-40B4-BE49-F238E27FC236}">
                <a16:creationId xmlns:a16="http://schemas.microsoft.com/office/drawing/2014/main" id="{BC98C441-A0D5-D246-8197-0B7DAA148E5C}"/>
              </a:ext>
            </a:extLst>
          </p:cNvPr>
          <p:cNvSpPr>
            <a:spLocks noGrp="1"/>
          </p:cNvSpPr>
          <p:nvPr>
            <p:ph type="subTitle" idx="6"/>
          </p:nvPr>
        </p:nvSpPr>
        <p:spPr>
          <a:xfrm>
            <a:off x="3498317" y="3185276"/>
            <a:ext cx="2147366" cy="1079100"/>
          </a:xfrm>
        </p:spPr>
        <p:txBody>
          <a:bodyPr/>
          <a:lstStyle/>
          <a:p>
            <a:r>
              <a:rPr lang="en-TH" dirty="0"/>
              <a:t>“Combine prediction from both model and predict final probability”</a:t>
            </a:r>
          </a:p>
        </p:txBody>
      </p:sp>
      <p:grpSp>
        <p:nvGrpSpPr>
          <p:cNvPr id="10" name="Google Shape;7703;p66">
            <a:extLst>
              <a:ext uri="{FF2B5EF4-FFF2-40B4-BE49-F238E27FC236}">
                <a16:creationId xmlns:a16="http://schemas.microsoft.com/office/drawing/2014/main" id="{86FD6E67-F19E-0749-A3D6-535C61067628}"/>
              </a:ext>
            </a:extLst>
          </p:cNvPr>
          <p:cNvGrpSpPr/>
          <p:nvPr/>
        </p:nvGrpSpPr>
        <p:grpSpPr>
          <a:xfrm>
            <a:off x="5568981" y="1286530"/>
            <a:ext cx="366364" cy="359075"/>
            <a:chOff x="-60988625" y="3740800"/>
            <a:chExt cx="316650" cy="310350"/>
          </a:xfrm>
        </p:grpSpPr>
        <p:sp>
          <p:nvSpPr>
            <p:cNvPr id="11" name="Google Shape;7704;p66">
              <a:extLst>
                <a:ext uri="{FF2B5EF4-FFF2-40B4-BE49-F238E27FC236}">
                  <a16:creationId xmlns:a16="http://schemas.microsoft.com/office/drawing/2014/main" id="{19BA0097-5597-B249-ADC6-EA98F4C29BDC}"/>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05;p66">
              <a:extLst>
                <a:ext uri="{FF2B5EF4-FFF2-40B4-BE49-F238E27FC236}">
                  <a16:creationId xmlns:a16="http://schemas.microsoft.com/office/drawing/2014/main" id="{F29DCC7B-66BF-B341-8FDC-CA69030DBBE3}"/>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06;p66">
              <a:extLst>
                <a:ext uri="{FF2B5EF4-FFF2-40B4-BE49-F238E27FC236}">
                  <a16:creationId xmlns:a16="http://schemas.microsoft.com/office/drawing/2014/main" id="{64F7B1A7-0F9D-2C4B-8114-C47C2E821748}"/>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097;p66">
            <a:extLst>
              <a:ext uri="{FF2B5EF4-FFF2-40B4-BE49-F238E27FC236}">
                <a16:creationId xmlns:a16="http://schemas.microsoft.com/office/drawing/2014/main" id="{8A8B19E7-CE19-6541-84B9-4CCFA6595ECF}"/>
              </a:ext>
            </a:extLst>
          </p:cNvPr>
          <p:cNvGrpSpPr/>
          <p:nvPr/>
        </p:nvGrpSpPr>
        <p:grpSpPr>
          <a:xfrm>
            <a:off x="3243828" y="1319258"/>
            <a:ext cx="351024" cy="350079"/>
            <a:chOff x="3859600" y="3591950"/>
            <a:chExt cx="296975" cy="296175"/>
          </a:xfrm>
        </p:grpSpPr>
        <p:sp>
          <p:nvSpPr>
            <p:cNvPr id="15" name="Google Shape;8098;p66">
              <a:extLst>
                <a:ext uri="{FF2B5EF4-FFF2-40B4-BE49-F238E27FC236}">
                  <a16:creationId xmlns:a16="http://schemas.microsoft.com/office/drawing/2014/main" id="{F7850DAF-6FF2-3B4B-85D1-468B5012414B}"/>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9;p66">
              <a:extLst>
                <a:ext uri="{FF2B5EF4-FFF2-40B4-BE49-F238E27FC236}">
                  <a16:creationId xmlns:a16="http://schemas.microsoft.com/office/drawing/2014/main" id="{972DB077-3B4D-FA4F-A615-E80FC039B931}"/>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0;p66">
              <a:extLst>
                <a:ext uri="{FF2B5EF4-FFF2-40B4-BE49-F238E27FC236}">
                  <a16:creationId xmlns:a16="http://schemas.microsoft.com/office/drawing/2014/main" id="{80A4B09B-B4AC-E943-BDD4-E868F690EA99}"/>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802;p70">
            <a:extLst>
              <a:ext uri="{FF2B5EF4-FFF2-40B4-BE49-F238E27FC236}">
                <a16:creationId xmlns:a16="http://schemas.microsoft.com/office/drawing/2014/main" id="{EAC10007-C715-6849-A436-B3696D8149D2}"/>
              </a:ext>
            </a:extLst>
          </p:cNvPr>
          <p:cNvGrpSpPr/>
          <p:nvPr/>
        </p:nvGrpSpPr>
        <p:grpSpPr>
          <a:xfrm>
            <a:off x="4338391" y="2515190"/>
            <a:ext cx="423079" cy="419659"/>
            <a:chOff x="-2310650" y="3958175"/>
            <a:chExt cx="293825" cy="291450"/>
          </a:xfrm>
        </p:grpSpPr>
        <p:sp>
          <p:nvSpPr>
            <p:cNvPr id="20" name="Google Shape;9803;p70">
              <a:extLst>
                <a:ext uri="{FF2B5EF4-FFF2-40B4-BE49-F238E27FC236}">
                  <a16:creationId xmlns:a16="http://schemas.microsoft.com/office/drawing/2014/main" id="{97547DD4-396E-4E48-B679-26204BB76CCC}"/>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04;p70">
              <a:extLst>
                <a:ext uri="{FF2B5EF4-FFF2-40B4-BE49-F238E27FC236}">
                  <a16:creationId xmlns:a16="http://schemas.microsoft.com/office/drawing/2014/main" id="{0ED9E063-10F0-884D-990E-8DA282A95F0B}"/>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Straight Connector 26">
            <a:extLst>
              <a:ext uri="{FF2B5EF4-FFF2-40B4-BE49-F238E27FC236}">
                <a16:creationId xmlns:a16="http://schemas.microsoft.com/office/drawing/2014/main" id="{39CEA48B-831F-A74F-BD22-88373B56BBAD}"/>
              </a:ext>
            </a:extLst>
          </p:cNvPr>
          <p:cNvCxnSpPr/>
          <p:nvPr/>
        </p:nvCxnSpPr>
        <p:spPr>
          <a:xfrm>
            <a:off x="3594852" y="1466067"/>
            <a:ext cx="19741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6F43B0-8716-0A43-B7A5-75D8AE1DE975}"/>
              </a:ext>
            </a:extLst>
          </p:cNvPr>
          <p:cNvCxnSpPr/>
          <p:nvPr/>
        </p:nvCxnSpPr>
        <p:spPr>
          <a:xfrm>
            <a:off x="4572000" y="1466067"/>
            <a:ext cx="0" cy="10491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ubtitle 4">
            <a:extLst>
              <a:ext uri="{FF2B5EF4-FFF2-40B4-BE49-F238E27FC236}">
                <a16:creationId xmlns:a16="http://schemas.microsoft.com/office/drawing/2014/main" id="{7BC10007-6E16-654D-A69C-215138EB9482}"/>
              </a:ext>
            </a:extLst>
          </p:cNvPr>
          <p:cNvSpPr txBox="1">
            <a:spLocks/>
          </p:cNvSpPr>
          <p:nvPr/>
        </p:nvSpPr>
        <p:spPr>
          <a:xfrm>
            <a:off x="6455404" y="4644898"/>
            <a:ext cx="2688596" cy="498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TH" dirty="0"/>
              <a:t>*Baseline Accuracy = 62.7%</a:t>
            </a:r>
          </a:p>
        </p:txBody>
      </p:sp>
    </p:spTree>
    <p:extLst>
      <p:ext uri="{BB962C8B-B14F-4D97-AF65-F5344CB8AC3E}">
        <p14:creationId xmlns:p14="http://schemas.microsoft.com/office/powerpoint/2010/main" val="1509966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11834;p71">
            <a:extLst>
              <a:ext uri="{FF2B5EF4-FFF2-40B4-BE49-F238E27FC236}">
                <a16:creationId xmlns:a16="http://schemas.microsoft.com/office/drawing/2014/main" id="{BBBF6110-EE30-7642-A1FC-D516F0076044}"/>
              </a:ext>
            </a:extLst>
          </p:cNvPr>
          <p:cNvGrpSpPr/>
          <p:nvPr/>
        </p:nvGrpSpPr>
        <p:grpSpPr>
          <a:xfrm>
            <a:off x="2314899" y="1536362"/>
            <a:ext cx="4592323" cy="3227049"/>
            <a:chOff x="2691784" y="1805334"/>
            <a:chExt cx="3761071" cy="2501708"/>
          </a:xfrm>
        </p:grpSpPr>
        <p:sp>
          <p:nvSpPr>
            <p:cNvPr id="17" name="Google Shape;11840;p71">
              <a:extLst>
                <a:ext uri="{FF2B5EF4-FFF2-40B4-BE49-F238E27FC236}">
                  <a16:creationId xmlns:a16="http://schemas.microsoft.com/office/drawing/2014/main" id="{45E96398-AD5A-6A42-8D67-FA6E937F1D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35;p71">
              <a:extLst>
                <a:ext uri="{FF2B5EF4-FFF2-40B4-BE49-F238E27FC236}">
                  <a16:creationId xmlns:a16="http://schemas.microsoft.com/office/drawing/2014/main" id="{0AA42FAA-38C7-4D49-B5B3-F8A5596DF617}"/>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36;p71">
              <a:extLst>
                <a:ext uri="{FF2B5EF4-FFF2-40B4-BE49-F238E27FC236}">
                  <a16:creationId xmlns:a16="http://schemas.microsoft.com/office/drawing/2014/main" id="{CBBD1CF4-F317-9F47-98B8-0FCE05F95F4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37;p71">
              <a:extLst>
                <a:ext uri="{FF2B5EF4-FFF2-40B4-BE49-F238E27FC236}">
                  <a16:creationId xmlns:a16="http://schemas.microsoft.com/office/drawing/2014/main" id="{EAED5B3A-960B-9146-A68D-70B0D518ADF2}"/>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38;p71">
              <a:extLst>
                <a:ext uri="{FF2B5EF4-FFF2-40B4-BE49-F238E27FC236}">
                  <a16:creationId xmlns:a16="http://schemas.microsoft.com/office/drawing/2014/main" id="{D607BF0D-C2E3-754B-B349-6AE1C05FFCE1}"/>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9;p71">
              <a:extLst>
                <a:ext uri="{FF2B5EF4-FFF2-40B4-BE49-F238E27FC236}">
                  <a16:creationId xmlns:a16="http://schemas.microsoft.com/office/drawing/2014/main" id="{AA310391-1B0D-1445-9901-DBA22AABEF61}"/>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1;p71">
              <a:extLst>
                <a:ext uri="{FF2B5EF4-FFF2-40B4-BE49-F238E27FC236}">
                  <a16:creationId xmlns:a16="http://schemas.microsoft.com/office/drawing/2014/main" id="{6F4E9E5E-8F75-C64F-90F7-70DC9A26FC0F}"/>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346B0139-16C9-EA4B-93CB-351287C65317}"/>
              </a:ext>
            </a:extLst>
          </p:cNvPr>
          <p:cNvGrpSpPr/>
          <p:nvPr/>
        </p:nvGrpSpPr>
        <p:grpSpPr>
          <a:xfrm>
            <a:off x="2602593" y="1380472"/>
            <a:ext cx="1764900" cy="640767"/>
            <a:chOff x="2469033" y="815400"/>
            <a:chExt cx="1764900" cy="640767"/>
          </a:xfrm>
        </p:grpSpPr>
        <p:sp>
          <p:nvSpPr>
            <p:cNvPr id="24" name="Google Shape;11843;p71">
              <a:extLst>
                <a:ext uri="{FF2B5EF4-FFF2-40B4-BE49-F238E27FC236}">
                  <a16:creationId xmlns:a16="http://schemas.microsoft.com/office/drawing/2014/main" id="{C11B2862-5228-B64C-9E73-B50C5C4E7708}"/>
                </a:ext>
              </a:extLst>
            </p:cNvPr>
            <p:cNvSpPr/>
            <p:nvPr/>
          </p:nvSpPr>
          <p:spPr>
            <a:xfrm rot="5400000">
              <a:off x="3185342" y="843376"/>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Subtitle 3">
              <a:extLst>
                <a:ext uri="{FF2B5EF4-FFF2-40B4-BE49-F238E27FC236}">
                  <a16:creationId xmlns:a16="http://schemas.microsoft.com/office/drawing/2014/main" id="{A444429C-FD39-EE4A-8545-B0CED989F780}"/>
                </a:ext>
              </a:extLst>
            </p:cNvPr>
            <p:cNvSpPr txBox="1">
              <a:spLocks/>
            </p:cNvSpPr>
            <p:nvPr/>
          </p:nvSpPr>
          <p:spPr>
            <a:xfrm>
              <a:off x="2469033" y="1127067"/>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convert to lower</a:t>
              </a:r>
              <a:endParaRPr lang="en-TH" sz="1400" dirty="0"/>
            </a:p>
          </p:txBody>
        </p:sp>
      </p:grpSp>
      <p:grpSp>
        <p:nvGrpSpPr>
          <p:cNvPr id="42" name="Group 41">
            <a:extLst>
              <a:ext uri="{FF2B5EF4-FFF2-40B4-BE49-F238E27FC236}">
                <a16:creationId xmlns:a16="http://schemas.microsoft.com/office/drawing/2014/main" id="{C698695E-05F7-6548-8FE7-51B7081BA942}"/>
              </a:ext>
            </a:extLst>
          </p:cNvPr>
          <p:cNvGrpSpPr/>
          <p:nvPr/>
        </p:nvGrpSpPr>
        <p:grpSpPr>
          <a:xfrm>
            <a:off x="4306348" y="1406546"/>
            <a:ext cx="1764900" cy="622258"/>
            <a:chOff x="4172788" y="841474"/>
            <a:chExt cx="1764900" cy="622258"/>
          </a:xfrm>
        </p:grpSpPr>
        <p:sp>
          <p:nvSpPr>
            <p:cNvPr id="12" name="Google Shape;11843;p71">
              <a:extLst>
                <a:ext uri="{FF2B5EF4-FFF2-40B4-BE49-F238E27FC236}">
                  <a16:creationId xmlns:a16="http://schemas.microsoft.com/office/drawing/2014/main" id="{CC2D65DE-98FB-AD42-98F5-94B77C10E9C4}"/>
                </a:ext>
              </a:extLst>
            </p:cNvPr>
            <p:cNvSpPr/>
            <p:nvPr/>
          </p:nvSpPr>
          <p:spPr>
            <a:xfrm rot="5400000">
              <a:off x="4899405" y="869450"/>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Subtitle 3">
              <a:extLst>
                <a:ext uri="{FF2B5EF4-FFF2-40B4-BE49-F238E27FC236}">
                  <a16:creationId xmlns:a16="http://schemas.microsoft.com/office/drawing/2014/main" id="{2751C325-B874-1647-9521-9F840D051080}"/>
                </a:ext>
              </a:extLst>
            </p:cNvPr>
            <p:cNvSpPr txBox="1">
              <a:spLocks/>
            </p:cNvSpPr>
            <p:nvPr/>
          </p:nvSpPr>
          <p:spPr>
            <a:xfrm>
              <a:off x="4172788" y="1134632"/>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HTML / special char.</a:t>
              </a:r>
              <a:endParaRPr lang="en-TH" sz="1400" dirty="0"/>
            </a:p>
          </p:txBody>
        </p:sp>
      </p:grpSp>
      <p:grpSp>
        <p:nvGrpSpPr>
          <p:cNvPr id="43" name="Group 42">
            <a:extLst>
              <a:ext uri="{FF2B5EF4-FFF2-40B4-BE49-F238E27FC236}">
                <a16:creationId xmlns:a16="http://schemas.microsoft.com/office/drawing/2014/main" id="{AE739A96-2F1A-004C-B19F-B3E81292590C}"/>
              </a:ext>
            </a:extLst>
          </p:cNvPr>
          <p:cNvGrpSpPr/>
          <p:nvPr/>
        </p:nvGrpSpPr>
        <p:grpSpPr>
          <a:xfrm>
            <a:off x="5316656" y="2014348"/>
            <a:ext cx="1764900" cy="466442"/>
            <a:chOff x="5183096" y="1449276"/>
            <a:chExt cx="1764900" cy="466442"/>
          </a:xfrm>
        </p:grpSpPr>
        <p:sp>
          <p:nvSpPr>
            <p:cNvPr id="13" name="Google Shape;11844;p71">
              <a:extLst>
                <a:ext uri="{FF2B5EF4-FFF2-40B4-BE49-F238E27FC236}">
                  <a16:creationId xmlns:a16="http://schemas.microsoft.com/office/drawing/2014/main" id="{197720BF-C2A1-5645-9B88-577E82E2AE51}"/>
                </a:ext>
              </a:extLst>
            </p:cNvPr>
            <p:cNvSpPr/>
            <p:nvPr/>
          </p:nvSpPr>
          <p:spPr>
            <a:xfrm rot="5400000">
              <a:off x="6589720" y="1632027"/>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Subtitle 3">
              <a:extLst>
                <a:ext uri="{FF2B5EF4-FFF2-40B4-BE49-F238E27FC236}">
                  <a16:creationId xmlns:a16="http://schemas.microsoft.com/office/drawing/2014/main" id="{49B38E8F-FCC4-8044-AE82-C2B0298758C5}"/>
                </a:ext>
              </a:extLst>
            </p:cNvPr>
            <p:cNvSpPr txBox="1">
              <a:spLocks/>
            </p:cNvSpPr>
            <p:nvPr/>
          </p:nvSpPr>
          <p:spPr>
            <a:xfrm>
              <a:off x="5183096" y="144927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Segment </a:t>
              </a:r>
            </a:p>
            <a:p>
              <a:r>
                <a:rPr lang="en-US" sz="1400" dirty="0"/>
                <a:t>hashtag</a:t>
              </a:r>
              <a:endParaRPr lang="en-TH" sz="1400" dirty="0"/>
            </a:p>
          </p:txBody>
        </p:sp>
      </p:grpSp>
      <p:grpSp>
        <p:nvGrpSpPr>
          <p:cNvPr id="45" name="Group 44">
            <a:extLst>
              <a:ext uri="{FF2B5EF4-FFF2-40B4-BE49-F238E27FC236}">
                <a16:creationId xmlns:a16="http://schemas.microsoft.com/office/drawing/2014/main" id="{865C18FB-8FE3-A041-9FC9-04078DD5A348}"/>
              </a:ext>
            </a:extLst>
          </p:cNvPr>
          <p:cNvGrpSpPr/>
          <p:nvPr/>
        </p:nvGrpSpPr>
        <p:grpSpPr>
          <a:xfrm>
            <a:off x="4318852" y="2433487"/>
            <a:ext cx="1764900" cy="863919"/>
            <a:chOff x="4185292" y="1868415"/>
            <a:chExt cx="1764900" cy="863919"/>
          </a:xfrm>
        </p:grpSpPr>
        <p:sp>
          <p:nvSpPr>
            <p:cNvPr id="27" name="Google Shape;11843;p71">
              <a:extLst>
                <a:ext uri="{FF2B5EF4-FFF2-40B4-BE49-F238E27FC236}">
                  <a16:creationId xmlns:a16="http://schemas.microsoft.com/office/drawing/2014/main" id="{35F928D8-E81F-8248-8C45-D9746869535F}"/>
                </a:ext>
              </a:extLst>
            </p:cNvPr>
            <p:cNvSpPr/>
            <p:nvPr/>
          </p:nvSpPr>
          <p:spPr>
            <a:xfrm rot="5400000">
              <a:off x="4913863" y="2448643"/>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Subtitle 3">
              <a:extLst>
                <a:ext uri="{FF2B5EF4-FFF2-40B4-BE49-F238E27FC236}">
                  <a16:creationId xmlns:a16="http://schemas.microsoft.com/office/drawing/2014/main" id="{1C7E5967-A173-4943-95AC-2CEA3BF663BC}"/>
                </a:ext>
              </a:extLst>
            </p:cNvPr>
            <p:cNvSpPr txBox="1">
              <a:spLocks/>
            </p:cNvSpPr>
            <p:nvPr/>
          </p:nvSpPr>
          <p:spPr>
            <a:xfrm>
              <a:off x="4185292" y="186841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airline</a:t>
              </a:r>
            </a:p>
            <a:p>
              <a:r>
                <a:rPr lang="en-US" sz="1400" dirty="0"/>
                <a:t>entity</a:t>
              </a:r>
              <a:endParaRPr lang="en-TH" sz="1400" dirty="0"/>
            </a:p>
          </p:txBody>
        </p:sp>
      </p:grpSp>
      <p:grpSp>
        <p:nvGrpSpPr>
          <p:cNvPr id="47" name="Group 46">
            <a:extLst>
              <a:ext uri="{FF2B5EF4-FFF2-40B4-BE49-F238E27FC236}">
                <a16:creationId xmlns:a16="http://schemas.microsoft.com/office/drawing/2014/main" id="{40209469-B500-EA46-81C7-F11FFF5F4BC5}"/>
              </a:ext>
            </a:extLst>
          </p:cNvPr>
          <p:cNvGrpSpPr/>
          <p:nvPr/>
        </p:nvGrpSpPr>
        <p:grpSpPr>
          <a:xfrm>
            <a:off x="2745826" y="2443617"/>
            <a:ext cx="1165259" cy="853788"/>
            <a:chOff x="2612266" y="1878545"/>
            <a:chExt cx="1165259" cy="853788"/>
          </a:xfrm>
        </p:grpSpPr>
        <p:sp>
          <p:nvSpPr>
            <p:cNvPr id="16" name="Google Shape;11847;p71">
              <a:extLst>
                <a:ext uri="{FF2B5EF4-FFF2-40B4-BE49-F238E27FC236}">
                  <a16:creationId xmlns:a16="http://schemas.microsoft.com/office/drawing/2014/main" id="{26CB9E07-1539-DE48-BF60-AE0906190F3E}"/>
                </a:ext>
              </a:extLst>
            </p:cNvPr>
            <p:cNvSpPr/>
            <p:nvPr/>
          </p:nvSpPr>
          <p:spPr>
            <a:xfrm rot="5400000">
              <a:off x="3079146" y="2448642"/>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Subtitle 3">
              <a:extLst>
                <a:ext uri="{FF2B5EF4-FFF2-40B4-BE49-F238E27FC236}">
                  <a16:creationId xmlns:a16="http://schemas.microsoft.com/office/drawing/2014/main" id="{55E91C16-731C-8F41-AE1A-CD6CD522A4FC}"/>
                </a:ext>
              </a:extLst>
            </p:cNvPr>
            <p:cNvSpPr txBox="1">
              <a:spLocks/>
            </p:cNvSpPr>
            <p:nvPr/>
          </p:nvSpPr>
          <p:spPr>
            <a:xfrm>
              <a:off x="2612266" y="1878545"/>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a:t>
              </a:r>
              <a:r>
                <a:rPr lang="en-US" sz="1400" dirty="0" err="1"/>
                <a:t>stopwords</a:t>
              </a:r>
              <a:endParaRPr lang="en-TH" sz="1400" dirty="0"/>
            </a:p>
          </p:txBody>
        </p:sp>
      </p:grpSp>
      <p:grpSp>
        <p:nvGrpSpPr>
          <p:cNvPr id="49" name="Group 48">
            <a:extLst>
              <a:ext uri="{FF2B5EF4-FFF2-40B4-BE49-F238E27FC236}">
                <a16:creationId xmlns:a16="http://schemas.microsoft.com/office/drawing/2014/main" id="{A4E36FD1-49E1-A64A-AE97-A758BCAACF21}"/>
              </a:ext>
            </a:extLst>
          </p:cNvPr>
          <p:cNvGrpSpPr/>
          <p:nvPr/>
        </p:nvGrpSpPr>
        <p:grpSpPr>
          <a:xfrm>
            <a:off x="1149640" y="3731608"/>
            <a:ext cx="1325825" cy="351843"/>
            <a:chOff x="1016080" y="3166536"/>
            <a:chExt cx="1325825" cy="351843"/>
          </a:xfrm>
        </p:grpSpPr>
        <p:sp>
          <p:nvSpPr>
            <p:cNvPr id="15" name="Google Shape;11846;p71">
              <a:extLst>
                <a:ext uri="{FF2B5EF4-FFF2-40B4-BE49-F238E27FC236}">
                  <a16:creationId xmlns:a16="http://schemas.microsoft.com/office/drawing/2014/main" id="{15765953-0406-4B4F-A1ED-1AB2EFAD4AD0}"/>
                </a:ext>
              </a:extLst>
            </p:cNvPr>
            <p:cNvSpPr/>
            <p:nvPr/>
          </p:nvSpPr>
          <p:spPr>
            <a:xfrm rot="5400000">
              <a:off x="2058214" y="3234688"/>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Subtitle 3">
              <a:extLst>
                <a:ext uri="{FF2B5EF4-FFF2-40B4-BE49-F238E27FC236}">
                  <a16:creationId xmlns:a16="http://schemas.microsoft.com/office/drawing/2014/main" id="{7DF4FF6B-DDD2-D045-803B-B9ACD90A42A0}"/>
                </a:ext>
              </a:extLst>
            </p:cNvPr>
            <p:cNvSpPr txBox="1">
              <a:spLocks/>
            </p:cNvSpPr>
            <p:nvPr/>
          </p:nvSpPr>
          <p:spPr>
            <a:xfrm>
              <a:off x="1016080" y="3166536"/>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Lemmatize</a:t>
              </a:r>
              <a:endParaRPr lang="en-TH" sz="1400" dirty="0"/>
            </a:p>
          </p:txBody>
        </p:sp>
      </p:grpSp>
      <p:grpSp>
        <p:nvGrpSpPr>
          <p:cNvPr id="51" name="Group 50">
            <a:extLst>
              <a:ext uri="{FF2B5EF4-FFF2-40B4-BE49-F238E27FC236}">
                <a16:creationId xmlns:a16="http://schemas.microsoft.com/office/drawing/2014/main" id="{0981D6B3-97C5-3341-B1C7-9DB6586D3158}"/>
              </a:ext>
            </a:extLst>
          </p:cNvPr>
          <p:cNvGrpSpPr/>
          <p:nvPr/>
        </p:nvGrpSpPr>
        <p:grpSpPr>
          <a:xfrm>
            <a:off x="4969394" y="4581504"/>
            <a:ext cx="1165259" cy="580413"/>
            <a:chOff x="4835834" y="4016432"/>
            <a:chExt cx="1165259" cy="580413"/>
          </a:xfrm>
        </p:grpSpPr>
        <p:sp>
          <p:nvSpPr>
            <p:cNvPr id="14" name="Google Shape;11845;p71">
              <a:extLst>
                <a:ext uri="{FF2B5EF4-FFF2-40B4-BE49-F238E27FC236}">
                  <a16:creationId xmlns:a16="http://schemas.microsoft.com/office/drawing/2014/main" id="{4626283B-5CC3-A24C-A375-C9E6425B628E}"/>
                </a:ext>
              </a:extLst>
            </p:cNvPr>
            <p:cNvSpPr/>
            <p:nvPr/>
          </p:nvSpPr>
          <p:spPr>
            <a:xfrm rot="5400000">
              <a:off x="5262631" y="4044408"/>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Subtitle 3">
              <a:extLst>
                <a:ext uri="{FF2B5EF4-FFF2-40B4-BE49-F238E27FC236}">
                  <a16:creationId xmlns:a16="http://schemas.microsoft.com/office/drawing/2014/main" id="{105C384D-46D2-FB4F-9608-A838608C8F79}"/>
                </a:ext>
              </a:extLst>
            </p:cNvPr>
            <p:cNvSpPr txBox="1">
              <a:spLocks/>
            </p:cNvSpPr>
            <p:nvPr/>
          </p:nvSpPr>
          <p:spPr>
            <a:xfrm>
              <a:off x="4835834" y="4267745"/>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Vectorize</a:t>
              </a:r>
              <a:endParaRPr lang="en-TH" sz="1400" dirty="0"/>
            </a:p>
          </p:txBody>
        </p:sp>
      </p:grpSp>
      <p:sp>
        <p:nvSpPr>
          <p:cNvPr id="38" name="Rectangle 37">
            <a:extLst>
              <a:ext uri="{FF2B5EF4-FFF2-40B4-BE49-F238E27FC236}">
                <a16:creationId xmlns:a16="http://schemas.microsoft.com/office/drawing/2014/main" id="{672E60A2-1246-C847-A085-956A15E7B95D}"/>
              </a:ext>
            </a:extLst>
          </p:cNvPr>
          <p:cNvSpPr/>
          <p:nvPr/>
        </p:nvSpPr>
        <p:spPr>
          <a:xfrm>
            <a:off x="3590085" y="755357"/>
            <a:ext cx="1622015" cy="707886"/>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a:latin typeface="Arial" panose="020B0604020202020204" pitchFamily="34" charset="0"/>
                <a:hlinkClick r:id="rId2"/>
              </a:rPr>
              <a:t>https://americanairlines.com</a:t>
            </a:r>
            <a:r>
              <a:rPr lang="en-US" sz="800" dirty="0">
                <a:latin typeface="Arial" panose="020B0604020202020204" pitchFamily="34" charset="0"/>
              </a:rPr>
              <a:t>)</a:t>
            </a:r>
          </a:p>
          <a:p>
            <a:r>
              <a:rPr lang="en-US" sz="800" dirty="0">
                <a:latin typeface="Arial" panose="020B0604020202020204" pitchFamily="34" charset="0"/>
              </a:rPr>
              <a:t>#</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39" name="Rectangle 38">
            <a:extLst>
              <a:ext uri="{FF2B5EF4-FFF2-40B4-BE49-F238E27FC236}">
                <a16:creationId xmlns:a16="http://schemas.microsoft.com/office/drawing/2014/main" id="{C897A358-3F04-7745-A804-507188219158}"/>
              </a:ext>
            </a:extLst>
          </p:cNvPr>
          <p:cNvSpPr/>
          <p:nvPr/>
        </p:nvSpPr>
        <p:spPr>
          <a:xfrm>
            <a:off x="1512712" y="801585"/>
            <a:ext cx="1925506" cy="58477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a:latin typeface="Arial" panose="020B0604020202020204" pitchFamily="34" charset="0"/>
                <a:hlinkClick r:id="rId2"/>
              </a:rPr>
              <a:t>https://americanairlines.com</a:t>
            </a:r>
            <a:r>
              <a:rPr lang="en-US" sz="800" dirty="0">
                <a:latin typeface="Arial" panose="020B0604020202020204" pitchFamily="34" charset="0"/>
              </a:rPr>
              <a:t>)</a:t>
            </a:r>
          </a:p>
          <a:p>
            <a:r>
              <a:rPr lang="en-US" sz="800" dirty="0">
                <a:latin typeface="Arial" panose="020B0604020202020204" pitchFamily="34" charset="0"/>
              </a:rPr>
              <a:t>#</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41" name="Rectangle 40">
            <a:extLst>
              <a:ext uri="{FF2B5EF4-FFF2-40B4-BE49-F238E27FC236}">
                <a16:creationId xmlns:a16="http://schemas.microsoft.com/office/drawing/2014/main" id="{7C51727A-7C9D-6343-9760-86375A8323C5}"/>
              </a:ext>
            </a:extLst>
          </p:cNvPr>
          <p:cNvSpPr/>
          <p:nvPr/>
        </p:nvSpPr>
        <p:spPr>
          <a:xfrm>
            <a:off x="5459541" y="749285"/>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44" name="Rectangle 43">
            <a:extLst>
              <a:ext uri="{FF2B5EF4-FFF2-40B4-BE49-F238E27FC236}">
                <a16:creationId xmlns:a16="http://schemas.microsoft.com/office/drawing/2014/main" id="{8C7C3E49-7F78-ED44-B96D-5681C96C4438}"/>
              </a:ext>
            </a:extLst>
          </p:cNvPr>
          <p:cNvSpPr/>
          <p:nvPr/>
        </p:nvSpPr>
        <p:spPr>
          <a:xfrm>
            <a:off x="7050877" y="2506260"/>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awesome airline</a:t>
            </a:r>
            <a:endParaRPr lang="en-TH" sz="800" dirty="0">
              <a:latin typeface="Arial" panose="020B0604020202020204" pitchFamily="34" charset="0"/>
            </a:endParaRPr>
          </a:p>
        </p:txBody>
      </p:sp>
      <p:sp>
        <p:nvSpPr>
          <p:cNvPr id="46" name="Rectangle 45">
            <a:extLst>
              <a:ext uri="{FF2B5EF4-FFF2-40B4-BE49-F238E27FC236}">
                <a16:creationId xmlns:a16="http://schemas.microsoft.com/office/drawing/2014/main" id="{F4BAB13C-7CF4-5849-A199-46C0A0F3E73A}"/>
              </a:ext>
            </a:extLst>
          </p:cNvPr>
          <p:cNvSpPr/>
          <p:nvPr/>
        </p:nvSpPr>
        <p:spPr>
          <a:xfrm>
            <a:off x="3556485" y="3224704"/>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airline</a:t>
            </a:r>
            <a:endParaRPr lang="en-TH" sz="800" dirty="0">
              <a:latin typeface="Arial" panose="020B0604020202020204" pitchFamily="34" charset="0"/>
            </a:endParaRPr>
          </a:p>
        </p:txBody>
      </p:sp>
      <p:sp>
        <p:nvSpPr>
          <p:cNvPr id="48" name="Rectangle 47">
            <a:extLst>
              <a:ext uri="{FF2B5EF4-FFF2-40B4-BE49-F238E27FC236}">
                <a16:creationId xmlns:a16="http://schemas.microsoft.com/office/drawing/2014/main" id="{9121DFCF-A090-8243-BD29-A59565A4FF22}"/>
              </a:ext>
            </a:extLst>
          </p:cNvPr>
          <p:cNvSpPr/>
          <p:nvPr/>
        </p:nvSpPr>
        <p:spPr>
          <a:xfrm>
            <a:off x="2478375" y="3521006"/>
            <a:ext cx="1622015" cy="338554"/>
          </a:xfrm>
          <a:prstGeom prst="rect">
            <a:avLst/>
          </a:prstGeom>
        </p:spPr>
        <p:txBody>
          <a:bodyPr wrap="square">
            <a:spAutoFit/>
          </a:bodyPr>
          <a:lstStyle/>
          <a:p>
            <a:r>
              <a:rPr lang="en-US" sz="800" dirty="0">
                <a:latin typeface="Arial" panose="020B0604020202020204" pitchFamily="34" charset="0"/>
              </a:rPr>
              <a:t>hello test message aviation lover forums please visit airline</a:t>
            </a:r>
            <a:endParaRPr lang="en-TH" sz="800" dirty="0">
              <a:latin typeface="Arial" panose="020B0604020202020204" pitchFamily="34" charset="0"/>
            </a:endParaRPr>
          </a:p>
        </p:txBody>
      </p:sp>
      <p:sp>
        <p:nvSpPr>
          <p:cNvPr id="50" name="Rectangle 49">
            <a:extLst>
              <a:ext uri="{FF2B5EF4-FFF2-40B4-BE49-F238E27FC236}">
                <a16:creationId xmlns:a16="http://schemas.microsoft.com/office/drawing/2014/main" id="{98D009BD-0EC5-3543-BC29-7A223CB5AFBA}"/>
              </a:ext>
            </a:extLst>
          </p:cNvPr>
          <p:cNvSpPr/>
          <p:nvPr/>
        </p:nvSpPr>
        <p:spPr>
          <a:xfrm>
            <a:off x="2745477" y="4216481"/>
            <a:ext cx="1622015" cy="338554"/>
          </a:xfrm>
          <a:prstGeom prst="rect">
            <a:avLst/>
          </a:prstGeom>
        </p:spPr>
        <p:txBody>
          <a:bodyPr wrap="square">
            <a:spAutoFit/>
          </a:bodyPr>
          <a:lstStyle/>
          <a:p>
            <a:r>
              <a:rPr lang="en-US" sz="800" dirty="0">
                <a:latin typeface="Arial" panose="020B0604020202020204" pitchFamily="34" charset="0"/>
              </a:rPr>
              <a:t>hello test message aviation love forum please visit airline</a:t>
            </a:r>
            <a:endParaRPr lang="en-TH" sz="800" dirty="0">
              <a:latin typeface="Arial" panose="020B0604020202020204" pitchFamily="34" charset="0"/>
            </a:endParaRPr>
          </a:p>
        </p:txBody>
      </p:sp>
      <p:sp>
        <p:nvSpPr>
          <p:cNvPr id="52" name="Rectangle 51">
            <a:extLst>
              <a:ext uri="{FF2B5EF4-FFF2-40B4-BE49-F238E27FC236}">
                <a16:creationId xmlns:a16="http://schemas.microsoft.com/office/drawing/2014/main" id="{F509D381-3325-764C-B600-8EE6241B7D43}"/>
              </a:ext>
            </a:extLst>
          </p:cNvPr>
          <p:cNvSpPr/>
          <p:nvPr/>
        </p:nvSpPr>
        <p:spPr>
          <a:xfrm>
            <a:off x="5935544" y="4216481"/>
            <a:ext cx="1764900" cy="215444"/>
          </a:xfrm>
          <a:prstGeom prst="rect">
            <a:avLst/>
          </a:prstGeom>
        </p:spPr>
        <p:txBody>
          <a:bodyPr wrap="square">
            <a:spAutoFit/>
          </a:bodyPr>
          <a:lstStyle/>
          <a:p>
            <a:r>
              <a:rPr lang="en-US" sz="800" dirty="0">
                <a:latin typeface="Arial" panose="020B0604020202020204" pitchFamily="34" charset="0"/>
              </a:rPr>
              <a:t>0.26 0.47 0.56 0.34 0.23 0.52 …</a:t>
            </a:r>
            <a:endParaRPr lang="en-TH" sz="800" dirty="0">
              <a:latin typeface="Arial" panose="020B0604020202020204" pitchFamily="34" charset="0"/>
            </a:endParaRPr>
          </a:p>
        </p:txBody>
      </p:sp>
      <p:sp>
        <p:nvSpPr>
          <p:cNvPr id="53" name="Title 1">
            <a:extLst>
              <a:ext uri="{FF2B5EF4-FFF2-40B4-BE49-F238E27FC236}">
                <a16:creationId xmlns:a16="http://schemas.microsoft.com/office/drawing/2014/main" id="{F282C046-2B5E-0F47-913D-F0319C20DF0B}"/>
              </a:ext>
            </a:extLst>
          </p:cNvPr>
          <p:cNvSpPr>
            <a:spLocks noGrp="1"/>
          </p:cNvSpPr>
          <p:nvPr>
            <p:ph type="title"/>
          </p:nvPr>
        </p:nvSpPr>
        <p:spPr>
          <a:xfrm>
            <a:off x="813643" y="256562"/>
            <a:ext cx="5577900" cy="594300"/>
          </a:xfrm>
        </p:spPr>
        <p:txBody>
          <a:bodyPr/>
          <a:lstStyle/>
          <a:p>
            <a:pPr algn="l"/>
            <a:r>
              <a:rPr lang="en-TH" dirty="0"/>
              <a:t>Text Data Preprocessing</a:t>
            </a:r>
          </a:p>
        </p:txBody>
      </p:sp>
    </p:spTree>
    <p:extLst>
      <p:ext uri="{BB962C8B-B14F-4D97-AF65-F5344CB8AC3E}">
        <p14:creationId xmlns:p14="http://schemas.microsoft.com/office/powerpoint/2010/main" val="20351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0"/>
                                        </p:tgtEl>
                                      </p:cBhvr>
                                    </p:animEffect>
                                    <p:animScale>
                                      <p:cBhvr>
                                        <p:cTn id="12" dur="250" autoRev="1" fill="hold"/>
                                        <p:tgtEl>
                                          <p:spTgt spid="4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42"/>
                                        </p:tgtEl>
                                      </p:cBhvr>
                                    </p:animEffect>
                                    <p:animScale>
                                      <p:cBhvr>
                                        <p:cTn id="27" dur="250" autoRev="1" fill="hold"/>
                                        <p:tgtEl>
                                          <p:spTgt spid="4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43"/>
                                        </p:tgtEl>
                                      </p:cBhvr>
                                    </p:animEffect>
                                    <p:animScale>
                                      <p:cBhvr>
                                        <p:cTn id="42" dur="250" autoRev="1" fill="hold"/>
                                        <p:tgtEl>
                                          <p:spTgt spid="43"/>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45"/>
                                        </p:tgtEl>
                                      </p:cBhvr>
                                    </p:animEffect>
                                    <p:animScale>
                                      <p:cBhvr>
                                        <p:cTn id="57" dur="250" autoRev="1" fill="hold"/>
                                        <p:tgtEl>
                                          <p:spTgt spid="45"/>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44"/>
                                        </p:tgtEl>
                                      </p:cBhvr>
                                    </p:animEffect>
                                    <p:set>
                                      <p:cBhvr>
                                        <p:cTn id="62" dur="1" fill="hold">
                                          <p:stCondLst>
                                            <p:cond delay="499"/>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nodeType="clickEffect">
                                  <p:stCondLst>
                                    <p:cond delay="0"/>
                                  </p:stCondLst>
                                  <p:childTnLst>
                                    <p:animEffect transition="out" filter="fade">
                                      <p:cBhvr>
                                        <p:cTn id="71" dur="500" tmFilter="0, 0; .2, .5; .8, .5; 1, 0"/>
                                        <p:tgtEl>
                                          <p:spTgt spid="47"/>
                                        </p:tgtEl>
                                      </p:cBhvr>
                                    </p:animEffect>
                                    <p:animScale>
                                      <p:cBhvr>
                                        <p:cTn id="72" dur="250" autoRev="1" fill="hold"/>
                                        <p:tgtEl>
                                          <p:spTgt spid="47"/>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46"/>
                                        </p:tgtEl>
                                      </p:cBhvr>
                                    </p:animEffect>
                                    <p:set>
                                      <p:cBhvr>
                                        <p:cTn id="77" dur="1" fill="hold">
                                          <p:stCondLst>
                                            <p:cond delay="499"/>
                                          </p:stCondLst>
                                        </p:cTn>
                                        <p:tgtEl>
                                          <p:spTgt spid="4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mph" presetSubtype="0" fill="hold" nodeType="clickEffect">
                                  <p:stCondLst>
                                    <p:cond delay="0"/>
                                  </p:stCondLst>
                                  <p:childTnLst>
                                    <p:animEffect transition="out" filter="fade">
                                      <p:cBhvr>
                                        <p:cTn id="86" dur="500" tmFilter="0, 0; .2, .5; .8, .5; 1, 0"/>
                                        <p:tgtEl>
                                          <p:spTgt spid="49"/>
                                        </p:tgtEl>
                                      </p:cBhvr>
                                    </p:animEffect>
                                    <p:animScale>
                                      <p:cBhvr>
                                        <p:cTn id="87" dur="250" autoRev="1" fill="hold"/>
                                        <p:tgtEl>
                                          <p:spTgt spid="49"/>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48"/>
                                        </p:tgtEl>
                                      </p:cBhvr>
                                    </p:animEffect>
                                    <p:set>
                                      <p:cBhvr>
                                        <p:cTn id="92" dur="1" fill="hold">
                                          <p:stCondLst>
                                            <p:cond delay="499"/>
                                          </p:stCondLst>
                                        </p:cTn>
                                        <p:tgtEl>
                                          <p:spTgt spid="4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nodeType="clickEffect">
                                  <p:stCondLst>
                                    <p:cond delay="0"/>
                                  </p:stCondLst>
                                  <p:childTnLst>
                                    <p:animEffect transition="out" filter="fade">
                                      <p:cBhvr>
                                        <p:cTn id="101" dur="500" tmFilter="0, 0; .2, .5; .8, .5; 1, 0"/>
                                        <p:tgtEl>
                                          <p:spTgt spid="51"/>
                                        </p:tgtEl>
                                      </p:cBhvr>
                                    </p:animEffect>
                                    <p:animScale>
                                      <p:cBhvr>
                                        <p:cTn id="102" dur="250" autoRev="1" fill="hold"/>
                                        <p:tgtEl>
                                          <p:spTgt spid="51"/>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50"/>
                                        </p:tgtEl>
                                      </p:cBhvr>
                                    </p:animEffect>
                                    <p:set>
                                      <p:cBhvr>
                                        <p:cTn id="107" dur="1" fill="hold">
                                          <p:stCondLst>
                                            <p:cond delay="499"/>
                                          </p:stCondLst>
                                        </p:cTn>
                                        <p:tgtEl>
                                          <p:spTgt spid="5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1" grpId="0"/>
      <p:bldP spid="41" grpId="1"/>
      <p:bldP spid="44" grpId="0"/>
      <p:bldP spid="44" grpId="1"/>
      <p:bldP spid="46" grpId="0"/>
      <p:bldP spid="46" grpId="1"/>
      <p:bldP spid="48" grpId="0"/>
      <p:bldP spid="48" grpId="1"/>
      <p:bldP spid="50" grpId="0"/>
      <p:bldP spid="50" grpId="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The Result</a:t>
            </a:r>
          </a:p>
        </p:txBody>
      </p:sp>
      <p:grpSp>
        <p:nvGrpSpPr>
          <p:cNvPr id="5" name="Google Shape;7703;p66">
            <a:extLst>
              <a:ext uri="{FF2B5EF4-FFF2-40B4-BE49-F238E27FC236}">
                <a16:creationId xmlns:a16="http://schemas.microsoft.com/office/drawing/2014/main" id="{A92EF6AF-1D7F-2E4D-B648-AAFB2F629B75}"/>
              </a:ext>
            </a:extLst>
          </p:cNvPr>
          <p:cNvGrpSpPr/>
          <p:nvPr/>
        </p:nvGrpSpPr>
        <p:grpSpPr>
          <a:xfrm>
            <a:off x="1448282" y="3236854"/>
            <a:ext cx="366364" cy="359075"/>
            <a:chOff x="-60988625" y="3740800"/>
            <a:chExt cx="316650" cy="310350"/>
          </a:xfrm>
        </p:grpSpPr>
        <p:sp>
          <p:nvSpPr>
            <p:cNvPr id="6" name="Google Shape;7704;p66">
              <a:extLst>
                <a:ext uri="{FF2B5EF4-FFF2-40B4-BE49-F238E27FC236}">
                  <a16:creationId xmlns:a16="http://schemas.microsoft.com/office/drawing/2014/main" id="{7A42BF39-F035-F94A-A84E-88F10A0A8C78}"/>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05;p66">
              <a:extLst>
                <a:ext uri="{FF2B5EF4-FFF2-40B4-BE49-F238E27FC236}">
                  <a16:creationId xmlns:a16="http://schemas.microsoft.com/office/drawing/2014/main" id="{02994228-602D-4A42-8A17-BFC83CB9B534}"/>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06;p66">
              <a:extLst>
                <a:ext uri="{FF2B5EF4-FFF2-40B4-BE49-F238E27FC236}">
                  <a16:creationId xmlns:a16="http://schemas.microsoft.com/office/drawing/2014/main" id="{0ECCAFF2-7969-E940-9AE6-36C6234E64C6}"/>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097;p66">
            <a:extLst>
              <a:ext uri="{FF2B5EF4-FFF2-40B4-BE49-F238E27FC236}">
                <a16:creationId xmlns:a16="http://schemas.microsoft.com/office/drawing/2014/main" id="{73306169-97EA-D04E-BD05-34767B318FAF}"/>
              </a:ext>
            </a:extLst>
          </p:cNvPr>
          <p:cNvGrpSpPr/>
          <p:nvPr/>
        </p:nvGrpSpPr>
        <p:grpSpPr>
          <a:xfrm>
            <a:off x="1463622" y="1383185"/>
            <a:ext cx="351024" cy="350079"/>
            <a:chOff x="3859600" y="3591950"/>
            <a:chExt cx="296975" cy="296175"/>
          </a:xfrm>
        </p:grpSpPr>
        <p:sp>
          <p:nvSpPr>
            <p:cNvPr id="10" name="Google Shape;8098;p66">
              <a:extLst>
                <a:ext uri="{FF2B5EF4-FFF2-40B4-BE49-F238E27FC236}">
                  <a16:creationId xmlns:a16="http://schemas.microsoft.com/office/drawing/2014/main" id="{91C663D1-EFF9-7245-BC18-F95519F11D14}"/>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9;p66">
              <a:extLst>
                <a:ext uri="{FF2B5EF4-FFF2-40B4-BE49-F238E27FC236}">
                  <a16:creationId xmlns:a16="http://schemas.microsoft.com/office/drawing/2014/main" id="{9282D66F-62E9-B045-A79F-F441DEA74690}"/>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0;p66">
              <a:extLst>
                <a:ext uri="{FF2B5EF4-FFF2-40B4-BE49-F238E27FC236}">
                  <a16:creationId xmlns:a16="http://schemas.microsoft.com/office/drawing/2014/main" id="{5BB8F0FD-E065-7E49-B291-E572C4C2AC4D}"/>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802;p70">
            <a:extLst>
              <a:ext uri="{FF2B5EF4-FFF2-40B4-BE49-F238E27FC236}">
                <a16:creationId xmlns:a16="http://schemas.microsoft.com/office/drawing/2014/main" id="{820CBF0B-23E5-B140-931D-382BB4DFCAB0}"/>
              </a:ext>
            </a:extLst>
          </p:cNvPr>
          <p:cNvGrpSpPr/>
          <p:nvPr/>
        </p:nvGrpSpPr>
        <p:grpSpPr>
          <a:xfrm>
            <a:off x="5665021" y="2258735"/>
            <a:ext cx="698304" cy="692659"/>
            <a:chOff x="-2310650" y="3958175"/>
            <a:chExt cx="293825" cy="291450"/>
          </a:xfrm>
        </p:grpSpPr>
        <p:sp>
          <p:nvSpPr>
            <p:cNvPr id="14" name="Google Shape;9803;p70">
              <a:extLst>
                <a:ext uri="{FF2B5EF4-FFF2-40B4-BE49-F238E27FC236}">
                  <a16:creationId xmlns:a16="http://schemas.microsoft.com/office/drawing/2014/main" id="{9DFEE9A5-D937-3642-8141-BA458D1BC6CB}"/>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04;p70">
              <a:extLst>
                <a:ext uri="{FF2B5EF4-FFF2-40B4-BE49-F238E27FC236}">
                  <a16:creationId xmlns:a16="http://schemas.microsoft.com/office/drawing/2014/main" id="{4A446656-0C67-4949-90FB-17FB9BF023C2}"/>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Subtitle 3">
            <a:extLst>
              <a:ext uri="{FF2B5EF4-FFF2-40B4-BE49-F238E27FC236}">
                <a16:creationId xmlns:a16="http://schemas.microsoft.com/office/drawing/2014/main" id="{0701D81E-BAC4-5B45-9331-EFE34F7DDEA6}"/>
              </a:ext>
            </a:extLst>
          </p:cNvPr>
          <p:cNvSpPr txBox="1">
            <a:spLocks/>
          </p:cNvSpPr>
          <p:nvPr/>
        </p:nvSpPr>
        <p:spPr>
          <a:xfrm>
            <a:off x="787844" y="167110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Preprocessed Metadata</a:t>
            </a:r>
          </a:p>
        </p:txBody>
      </p:sp>
      <p:sp>
        <p:nvSpPr>
          <p:cNvPr id="17" name="Subtitle 3">
            <a:extLst>
              <a:ext uri="{FF2B5EF4-FFF2-40B4-BE49-F238E27FC236}">
                <a16:creationId xmlns:a16="http://schemas.microsoft.com/office/drawing/2014/main" id="{090B5C63-9248-5B42-B054-FB70245E2310}"/>
              </a:ext>
            </a:extLst>
          </p:cNvPr>
          <p:cNvSpPr txBox="1">
            <a:spLocks/>
          </p:cNvSpPr>
          <p:nvPr/>
        </p:nvSpPr>
        <p:spPr>
          <a:xfrm>
            <a:off x="745818" y="360271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Preprocessed Textual data</a:t>
            </a:r>
          </a:p>
        </p:txBody>
      </p:sp>
      <p:grpSp>
        <p:nvGrpSpPr>
          <p:cNvPr id="18" name="Google Shape;6892;p64">
            <a:extLst>
              <a:ext uri="{FF2B5EF4-FFF2-40B4-BE49-F238E27FC236}">
                <a16:creationId xmlns:a16="http://schemas.microsoft.com/office/drawing/2014/main" id="{33E95529-06F6-204A-AE81-AC4E3C11DEEA}"/>
              </a:ext>
            </a:extLst>
          </p:cNvPr>
          <p:cNvGrpSpPr/>
          <p:nvPr/>
        </p:nvGrpSpPr>
        <p:grpSpPr>
          <a:xfrm>
            <a:off x="3518960" y="1320806"/>
            <a:ext cx="526094" cy="526012"/>
            <a:chOff x="2685825" y="840375"/>
            <a:chExt cx="481900" cy="481825"/>
          </a:xfrm>
        </p:grpSpPr>
        <p:sp>
          <p:nvSpPr>
            <p:cNvPr id="19" name="Google Shape;6893;p64">
              <a:extLst>
                <a:ext uri="{FF2B5EF4-FFF2-40B4-BE49-F238E27FC236}">
                  <a16:creationId xmlns:a16="http://schemas.microsoft.com/office/drawing/2014/main" id="{3F1DAB04-A9CF-924A-906B-52A161ADAC94}"/>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894;p64">
              <a:extLst>
                <a:ext uri="{FF2B5EF4-FFF2-40B4-BE49-F238E27FC236}">
                  <a16:creationId xmlns:a16="http://schemas.microsoft.com/office/drawing/2014/main" id="{5D0B3D9B-AD92-BB47-9720-B8A7478FCBBC}"/>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7505;p65">
            <a:extLst>
              <a:ext uri="{FF2B5EF4-FFF2-40B4-BE49-F238E27FC236}">
                <a16:creationId xmlns:a16="http://schemas.microsoft.com/office/drawing/2014/main" id="{6051814A-F376-494D-9EB7-4C305845CFAF}"/>
              </a:ext>
            </a:extLst>
          </p:cNvPr>
          <p:cNvGrpSpPr/>
          <p:nvPr/>
        </p:nvGrpSpPr>
        <p:grpSpPr>
          <a:xfrm>
            <a:off x="3488881" y="3121998"/>
            <a:ext cx="563913" cy="560256"/>
            <a:chOff x="-22845575" y="3504075"/>
            <a:chExt cx="296950" cy="295025"/>
          </a:xfrm>
        </p:grpSpPr>
        <p:sp>
          <p:nvSpPr>
            <p:cNvPr id="22" name="Google Shape;7506;p65">
              <a:extLst>
                <a:ext uri="{FF2B5EF4-FFF2-40B4-BE49-F238E27FC236}">
                  <a16:creationId xmlns:a16="http://schemas.microsoft.com/office/drawing/2014/main" id="{DA55646C-DD4C-3C40-B409-08A2122F7F24}"/>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07;p65">
              <a:extLst>
                <a:ext uri="{FF2B5EF4-FFF2-40B4-BE49-F238E27FC236}">
                  <a16:creationId xmlns:a16="http://schemas.microsoft.com/office/drawing/2014/main" id="{2F3B3859-F85D-6F4A-A5EA-49C264EA4CB2}"/>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4" name="Straight Arrow Connector 23">
            <a:extLst>
              <a:ext uri="{FF2B5EF4-FFF2-40B4-BE49-F238E27FC236}">
                <a16:creationId xmlns:a16="http://schemas.microsoft.com/office/drawing/2014/main" id="{2DFEFABC-BBE9-264C-99EF-D553C4438459}"/>
              </a:ext>
            </a:extLst>
          </p:cNvPr>
          <p:cNvCxnSpPr>
            <a:cxnSpLocks/>
          </p:cNvCxnSpPr>
          <p:nvPr/>
        </p:nvCxnSpPr>
        <p:spPr>
          <a:xfrm>
            <a:off x="2241029" y="1553976"/>
            <a:ext cx="1026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95B7B01-AB3D-2B49-A565-DC3892A9EFEB}"/>
              </a:ext>
            </a:extLst>
          </p:cNvPr>
          <p:cNvCxnSpPr>
            <a:cxnSpLocks/>
          </p:cNvCxnSpPr>
          <p:nvPr/>
        </p:nvCxnSpPr>
        <p:spPr>
          <a:xfrm>
            <a:off x="2224789" y="3402126"/>
            <a:ext cx="1026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Subtitle 6">
            <a:extLst>
              <a:ext uri="{FF2B5EF4-FFF2-40B4-BE49-F238E27FC236}">
                <a16:creationId xmlns:a16="http://schemas.microsoft.com/office/drawing/2014/main" id="{5E9950A9-4D6E-2840-8B1C-8C59082046D1}"/>
              </a:ext>
            </a:extLst>
          </p:cNvPr>
          <p:cNvSpPr txBox="1">
            <a:spLocks/>
          </p:cNvSpPr>
          <p:nvPr/>
        </p:nvSpPr>
        <p:spPr>
          <a:xfrm>
            <a:off x="1808253" y="1151818"/>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One-hot encoding</a:t>
            </a:r>
          </a:p>
          <a:p>
            <a:endParaRPr lang="en-TH" dirty="0"/>
          </a:p>
        </p:txBody>
      </p:sp>
      <p:sp>
        <p:nvSpPr>
          <p:cNvPr id="30" name="Subtitle 6">
            <a:extLst>
              <a:ext uri="{FF2B5EF4-FFF2-40B4-BE49-F238E27FC236}">
                <a16:creationId xmlns:a16="http://schemas.microsoft.com/office/drawing/2014/main" id="{88411193-36FF-0D42-9DEA-C4AF7071C016}"/>
              </a:ext>
            </a:extLst>
          </p:cNvPr>
          <p:cNvSpPr txBox="1">
            <a:spLocks/>
          </p:cNvSpPr>
          <p:nvPr/>
        </p:nvSpPr>
        <p:spPr>
          <a:xfrm>
            <a:off x="1807662" y="1497831"/>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Standardizing</a:t>
            </a:r>
            <a:endParaRPr lang="en-TH" dirty="0"/>
          </a:p>
        </p:txBody>
      </p:sp>
      <p:sp>
        <p:nvSpPr>
          <p:cNvPr id="31" name="Subtitle 6">
            <a:extLst>
              <a:ext uri="{FF2B5EF4-FFF2-40B4-BE49-F238E27FC236}">
                <a16:creationId xmlns:a16="http://schemas.microsoft.com/office/drawing/2014/main" id="{6975A30A-C26E-1843-8E42-4B6B14F96D1E}"/>
              </a:ext>
            </a:extLst>
          </p:cNvPr>
          <p:cNvSpPr txBox="1">
            <a:spLocks/>
          </p:cNvSpPr>
          <p:nvPr/>
        </p:nvSpPr>
        <p:spPr>
          <a:xfrm>
            <a:off x="1758443" y="2999970"/>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Vectorizing</a:t>
            </a:r>
            <a:endParaRPr lang="en-TH" dirty="0"/>
          </a:p>
        </p:txBody>
      </p:sp>
      <p:sp>
        <p:nvSpPr>
          <p:cNvPr id="32" name="Subtitle 6">
            <a:extLst>
              <a:ext uri="{FF2B5EF4-FFF2-40B4-BE49-F238E27FC236}">
                <a16:creationId xmlns:a16="http://schemas.microsoft.com/office/drawing/2014/main" id="{EE3AA647-A9EA-3646-A9D5-F345E3D568B9}"/>
              </a:ext>
            </a:extLst>
          </p:cNvPr>
          <p:cNvSpPr txBox="1">
            <a:spLocks/>
          </p:cNvSpPr>
          <p:nvPr/>
        </p:nvSpPr>
        <p:spPr>
          <a:xfrm>
            <a:off x="1798663" y="3341377"/>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(TF-IDF*)</a:t>
            </a:r>
            <a:endParaRPr lang="en-TH" dirty="0"/>
          </a:p>
        </p:txBody>
      </p:sp>
      <p:sp>
        <p:nvSpPr>
          <p:cNvPr id="33" name="Subtitle 3">
            <a:extLst>
              <a:ext uri="{FF2B5EF4-FFF2-40B4-BE49-F238E27FC236}">
                <a16:creationId xmlns:a16="http://schemas.microsoft.com/office/drawing/2014/main" id="{FA6C39DE-9951-B840-B059-CED065BBA2A1}"/>
              </a:ext>
            </a:extLst>
          </p:cNvPr>
          <p:cNvSpPr txBox="1">
            <a:spLocks/>
          </p:cNvSpPr>
          <p:nvPr/>
        </p:nvSpPr>
        <p:spPr>
          <a:xfrm>
            <a:off x="2796189" y="3682254"/>
            <a:ext cx="214306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Texual model</a:t>
            </a:r>
          </a:p>
          <a:p>
            <a:r>
              <a:rPr lang="en-TH" dirty="0"/>
              <a:t>(LogisticRegression)</a:t>
            </a:r>
          </a:p>
        </p:txBody>
      </p:sp>
      <p:sp>
        <p:nvSpPr>
          <p:cNvPr id="34" name="Subtitle 3">
            <a:extLst>
              <a:ext uri="{FF2B5EF4-FFF2-40B4-BE49-F238E27FC236}">
                <a16:creationId xmlns:a16="http://schemas.microsoft.com/office/drawing/2014/main" id="{04ED1127-61E6-484D-A2DA-8E4C7D72244B}"/>
              </a:ext>
            </a:extLst>
          </p:cNvPr>
          <p:cNvSpPr txBox="1">
            <a:spLocks/>
          </p:cNvSpPr>
          <p:nvPr/>
        </p:nvSpPr>
        <p:spPr>
          <a:xfrm>
            <a:off x="2786364" y="1776582"/>
            <a:ext cx="2047964"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Metamodel</a:t>
            </a:r>
            <a:br>
              <a:rPr lang="en-TH" dirty="0"/>
            </a:br>
            <a:r>
              <a:rPr lang="en-TH" dirty="0"/>
              <a:t>(LogisticRegression)</a:t>
            </a:r>
          </a:p>
        </p:txBody>
      </p:sp>
      <p:sp>
        <p:nvSpPr>
          <p:cNvPr id="35" name="Subtitle 6">
            <a:extLst>
              <a:ext uri="{FF2B5EF4-FFF2-40B4-BE49-F238E27FC236}">
                <a16:creationId xmlns:a16="http://schemas.microsoft.com/office/drawing/2014/main" id="{4C0D0EE1-3734-5A4F-93BA-B00C70D313FB}"/>
              </a:ext>
            </a:extLst>
          </p:cNvPr>
          <p:cNvSpPr txBox="1">
            <a:spLocks/>
          </p:cNvSpPr>
          <p:nvPr/>
        </p:nvSpPr>
        <p:spPr>
          <a:xfrm>
            <a:off x="2875049" y="2369287"/>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71/72</a:t>
            </a:r>
            <a:endParaRPr lang="en-TH" sz="1200" dirty="0"/>
          </a:p>
        </p:txBody>
      </p:sp>
      <p:sp>
        <p:nvSpPr>
          <p:cNvPr id="36" name="Subtitle 6">
            <a:extLst>
              <a:ext uri="{FF2B5EF4-FFF2-40B4-BE49-F238E27FC236}">
                <a16:creationId xmlns:a16="http://schemas.microsoft.com/office/drawing/2014/main" id="{72899C3C-CA6B-124F-BEE2-615D361EA198}"/>
              </a:ext>
            </a:extLst>
          </p:cNvPr>
          <p:cNvSpPr txBox="1">
            <a:spLocks/>
          </p:cNvSpPr>
          <p:nvPr/>
        </p:nvSpPr>
        <p:spPr>
          <a:xfrm>
            <a:off x="2919065" y="4276101"/>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87/83</a:t>
            </a:r>
            <a:endParaRPr lang="en-TH" sz="1200" dirty="0"/>
          </a:p>
        </p:txBody>
      </p:sp>
      <p:cxnSp>
        <p:nvCxnSpPr>
          <p:cNvPr id="38" name="Straight Arrow Connector 37">
            <a:extLst>
              <a:ext uri="{FF2B5EF4-FFF2-40B4-BE49-F238E27FC236}">
                <a16:creationId xmlns:a16="http://schemas.microsoft.com/office/drawing/2014/main" id="{40B90E5A-9933-0C40-95BB-F89839B9894A}"/>
              </a:ext>
            </a:extLst>
          </p:cNvPr>
          <p:cNvCxnSpPr>
            <a:cxnSpLocks/>
          </p:cNvCxnSpPr>
          <p:nvPr/>
        </p:nvCxnSpPr>
        <p:spPr>
          <a:xfrm>
            <a:off x="4174761" y="1588912"/>
            <a:ext cx="1319134" cy="952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AD4546-3F7A-4945-BF31-978BE4C32305}"/>
              </a:ext>
            </a:extLst>
          </p:cNvPr>
          <p:cNvCxnSpPr>
            <a:cxnSpLocks/>
          </p:cNvCxnSpPr>
          <p:nvPr/>
        </p:nvCxnSpPr>
        <p:spPr>
          <a:xfrm flipV="1">
            <a:off x="4125542" y="2541432"/>
            <a:ext cx="1358547" cy="87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Subtitle 3">
            <a:extLst>
              <a:ext uri="{FF2B5EF4-FFF2-40B4-BE49-F238E27FC236}">
                <a16:creationId xmlns:a16="http://schemas.microsoft.com/office/drawing/2014/main" id="{86006356-6327-CB4C-85E7-6225F3BE4B5B}"/>
              </a:ext>
            </a:extLst>
          </p:cNvPr>
          <p:cNvSpPr txBox="1">
            <a:spLocks/>
          </p:cNvSpPr>
          <p:nvPr/>
        </p:nvSpPr>
        <p:spPr>
          <a:xfrm>
            <a:off x="5116527" y="2898681"/>
            <a:ext cx="2056265"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Combined model</a:t>
            </a:r>
          </a:p>
          <a:p>
            <a:r>
              <a:rPr lang="en-TH" dirty="0"/>
              <a:t>(LogisticRegression)</a:t>
            </a:r>
          </a:p>
        </p:txBody>
      </p:sp>
      <p:sp>
        <p:nvSpPr>
          <p:cNvPr id="45" name="Subtitle 6">
            <a:extLst>
              <a:ext uri="{FF2B5EF4-FFF2-40B4-BE49-F238E27FC236}">
                <a16:creationId xmlns:a16="http://schemas.microsoft.com/office/drawing/2014/main" id="{C1E8B20B-C6BC-164F-93E0-2E01149868BA}"/>
              </a:ext>
            </a:extLst>
          </p:cNvPr>
          <p:cNvSpPr txBox="1">
            <a:spLocks/>
          </p:cNvSpPr>
          <p:nvPr/>
        </p:nvSpPr>
        <p:spPr>
          <a:xfrm>
            <a:off x="5195387" y="3508366"/>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88/84</a:t>
            </a:r>
            <a:endParaRPr lang="en-TH" sz="1200" dirty="0"/>
          </a:p>
        </p:txBody>
      </p:sp>
      <p:sp>
        <p:nvSpPr>
          <p:cNvPr id="46" name="Subtitle 6">
            <a:extLst>
              <a:ext uri="{FF2B5EF4-FFF2-40B4-BE49-F238E27FC236}">
                <a16:creationId xmlns:a16="http://schemas.microsoft.com/office/drawing/2014/main" id="{6D582C8B-F0FF-C040-BE10-B7FA6B0FD8D5}"/>
              </a:ext>
            </a:extLst>
          </p:cNvPr>
          <p:cNvSpPr txBox="1">
            <a:spLocks/>
          </p:cNvSpPr>
          <p:nvPr/>
        </p:nvSpPr>
        <p:spPr>
          <a:xfrm>
            <a:off x="5823088" y="3968311"/>
            <a:ext cx="3320912" cy="1099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800" dirty="0"/>
              <a:t>*TF-IDF</a:t>
            </a:r>
          </a:p>
          <a:p>
            <a:pPr algn="l"/>
            <a:r>
              <a:rPr lang="en-US" sz="800" dirty="0" err="1"/>
              <a:t>TfidfVectorizer</a:t>
            </a:r>
            <a:r>
              <a:rPr lang="en-US" sz="800" dirty="0"/>
              <a:t> = Term frequency (TF) x Inverse of Document Frequency (IDF)</a:t>
            </a:r>
          </a:p>
          <a:p>
            <a:pPr algn="l"/>
            <a:r>
              <a:rPr lang="en-US" sz="800" dirty="0"/>
              <a:t>Term frequency = How </a:t>
            </a:r>
            <a:r>
              <a:rPr lang="en-US" sz="800" dirty="0" err="1"/>
              <a:t>frequence</a:t>
            </a:r>
            <a:r>
              <a:rPr lang="en-US" sz="800" dirty="0"/>
              <a:t> of the word </a:t>
            </a:r>
            <a:r>
              <a:rPr lang="en-US" sz="800" dirty="0" err="1"/>
              <a:t>occured</a:t>
            </a:r>
            <a:r>
              <a:rPr lang="en-US" sz="800" dirty="0"/>
              <a:t> in that document</a:t>
            </a:r>
          </a:p>
          <a:p>
            <a:pPr algn="l"/>
            <a:r>
              <a:rPr lang="en-US" sz="800" dirty="0"/>
              <a:t>Document frequency = How </a:t>
            </a:r>
            <a:r>
              <a:rPr lang="en-US" sz="800" dirty="0" err="1"/>
              <a:t>frequence</a:t>
            </a:r>
            <a:r>
              <a:rPr lang="en-US" sz="800" dirty="0"/>
              <a:t> of the document containing that word</a:t>
            </a:r>
          </a:p>
          <a:p>
            <a:pPr algn="l"/>
            <a:endParaRPr lang="en-US" sz="800" dirty="0"/>
          </a:p>
          <a:p>
            <a:pPr algn="l"/>
            <a:r>
              <a:rPr lang="en-US" sz="800" dirty="0"/>
              <a:t>Words that occur often in one document but don't occur in many documents contain more predictive power (will get high vectorized value)</a:t>
            </a:r>
          </a:p>
          <a:p>
            <a:pPr algn="l"/>
            <a:endParaRPr lang="en-TH" sz="800" dirty="0"/>
          </a:p>
        </p:txBody>
      </p:sp>
    </p:spTree>
    <p:extLst>
      <p:ext uri="{BB962C8B-B14F-4D97-AF65-F5344CB8AC3E}">
        <p14:creationId xmlns:p14="http://schemas.microsoft.com/office/powerpoint/2010/main" val="19958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61557" y="2241490"/>
            <a:ext cx="382088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Conclusion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423053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54"/>
          <p:cNvSpPr txBox="1">
            <a:spLocks noGrp="1"/>
          </p:cNvSpPr>
          <p:nvPr>
            <p:ph type="subTitle" idx="4"/>
          </p:nvPr>
        </p:nvSpPr>
        <p:spPr>
          <a:xfrm>
            <a:off x="5555275" y="2822830"/>
            <a:ext cx="20385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Learned from metadata </a:t>
            </a:r>
            <a:endParaRPr dirty="0">
              <a:latin typeface="Barlow Semi Condensed"/>
              <a:ea typeface="Barlow Semi Condensed"/>
              <a:cs typeface="Barlow Semi Condensed"/>
              <a:sym typeface="Barlow Semi Condensed"/>
            </a:endParaRPr>
          </a:p>
        </p:txBody>
      </p:sp>
      <p:sp>
        <p:nvSpPr>
          <p:cNvPr id="3161" name="Google Shape;3161;p5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Performance Summary</a:t>
            </a:r>
            <a:endParaRPr dirty="0"/>
          </a:p>
        </p:txBody>
      </p:sp>
      <p:sp>
        <p:nvSpPr>
          <p:cNvPr id="3162" name="Google Shape;3162;p54"/>
          <p:cNvSpPr txBox="1">
            <a:spLocks noGrp="1"/>
          </p:cNvSpPr>
          <p:nvPr>
            <p:ph type="subTitle" idx="1"/>
          </p:nvPr>
        </p:nvSpPr>
        <p:spPr>
          <a:xfrm>
            <a:off x="5555325" y="2479130"/>
            <a:ext cx="20385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Metamodel</a:t>
            </a:r>
            <a:endParaRPr dirty="0">
              <a:solidFill>
                <a:schemeClr val="accent1"/>
              </a:solidFill>
            </a:endParaRPr>
          </a:p>
        </p:txBody>
      </p:sp>
      <p:sp>
        <p:nvSpPr>
          <p:cNvPr id="3163" name="Google Shape;3163;p54"/>
          <p:cNvSpPr txBox="1">
            <a:spLocks noGrp="1"/>
          </p:cNvSpPr>
          <p:nvPr>
            <p:ph type="subTitle" idx="2"/>
          </p:nvPr>
        </p:nvSpPr>
        <p:spPr>
          <a:xfrm>
            <a:off x="3639312" y="1371520"/>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Combined model</a:t>
            </a:r>
            <a:endParaRPr dirty="0">
              <a:solidFill>
                <a:schemeClr val="accent1"/>
              </a:solidFill>
            </a:endParaRPr>
          </a:p>
        </p:txBody>
      </p:sp>
      <p:sp>
        <p:nvSpPr>
          <p:cNvPr id="3164" name="Google Shape;3164;p54"/>
          <p:cNvSpPr txBox="1">
            <a:spLocks noGrp="1"/>
          </p:cNvSpPr>
          <p:nvPr>
            <p:ph type="subTitle" idx="3"/>
          </p:nvPr>
        </p:nvSpPr>
        <p:spPr>
          <a:xfrm>
            <a:off x="1636776" y="1993098"/>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Textual model</a:t>
            </a:r>
            <a:endParaRPr dirty="0">
              <a:solidFill>
                <a:schemeClr val="accent1"/>
              </a:solidFill>
            </a:endParaRPr>
          </a:p>
        </p:txBody>
      </p:sp>
      <p:sp>
        <p:nvSpPr>
          <p:cNvPr id="3165" name="Google Shape;3165;p54"/>
          <p:cNvSpPr/>
          <p:nvPr/>
        </p:nvSpPr>
        <p:spPr>
          <a:xfrm>
            <a:off x="3770875" y="2502355"/>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5775650" y="3609955"/>
            <a:ext cx="1602300" cy="1270200"/>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766100" y="3123180"/>
            <a:ext cx="1602300" cy="17571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68" name="Google Shape;3168;p54"/>
          <p:cNvGrpSpPr/>
          <p:nvPr/>
        </p:nvGrpSpPr>
        <p:grpSpPr>
          <a:xfrm>
            <a:off x="2379456" y="1585128"/>
            <a:ext cx="375591" cy="374060"/>
            <a:chOff x="-42062025" y="2316000"/>
            <a:chExt cx="319000" cy="317700"/>
          </a:xfrm>
        </p:grpSpPr>
        <p:sp>
          <p:nvSpPr>
            <p:cNvPr id="3169" name="Google Shape;3169;p54"/>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4"/>
          <p:cNvGrpSpPr/>
          <p:nvPr/>
        </p:nvGrpSpPr>
        <p:grpSpPr>
          <a:xfrm>
            <a:off x="4384259" y="965223"/>
            <a:ext cx="375591" cy="372824"/>
            <a:chOff x="-40171725" y="2705875"/>
            <a:chExt cx="319000" cy="316650"/>
          </a:xfrm>
        </p:grpSpPr>
        <p:sp>
          <p:nvSpPr>
            <p:cNvPr id="3172" name="Google Shape;3172;p54"/>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54"/>
          <p:cNvGrpSpPr/>
          <p:nvPr/>
        </p:nvGrpSpPr>
        <p:grpSpPr>
          <a:xfrm>
            <a:off x="6406789" y="2104119"/>
            <a:ext cx="340034" cy="341579"/>
            <a:chOff x="-12199250" y="2530225"/>
            <a:chExt cx="352075" cy="353675"/>
          </a:xfrm>
        </p:grpSpPr>
        <p:sp>
          <p:nvSpPr>
            <p:cNvPr id="3175" name="Google Shape;3175;p54"/>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54"/>
          <p:cNvSpPr txBox="1">
            <a:spLocks noGrp="1"/>
          </p:cNvSpPr>
          <p:nvPr>
            <p:ph type="subTitle" idx="5"/>
          </p:nvPr>
        </p:nvSpPr>
        <p:spPr>
          <a:xfrm>
            <a:off x="3639312" y="1715206"/>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Combine prediction from both models</a:t>
            </a:r>
            <a:endParaRPr dirty="0">
              <a:latin typeface="Barlow Semi Condensed"/>
              <a:ea typeface="Barlow Semi Condensed"/>
              <a:cs typeface="Barlow Semi Condensed"/>
              <a:sym typeface="Barlow Semi Condensed"/>
            </a:endParaRPr>
          </a:p>
        </p:txBody>
      </p:sp>
      <p:sp>
        <p:nvSpPr>
          <p:cNvPr id="3180" name="Google Shape;3180;p54"/>
          <p:cNvSpPr txBox="1">
            <a:spLocks noGrp="1"/>
          </p:cNvSpPr>
          <p:nvPr>
            <p:ph type="subTitle" idx="6"/>
          </p:nvPr>
        </p:nvSpPr>
        <p:spPr>
          <a:xfrm>
            <a:off x="1636776" y="2336403"/>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Learned from tweet messages</a:t>
            </a:r>
            <a:endParaRPr dirty="0">
              <a:latin typeface="Barlow Semi Condensed"/>
              <a:ea typeface="Barlow Semi Condensed"/>
              <a:cs typeface="Barlow Semi Condensed"/>
              <a:sym typeface="Barlow Semi Condensed"/>
            </a:endParaRPr>
          </a:p>
        </p:txBody>
      </p:sp>
      <p:sp>
        <p:nvSpPr>
          <p:cNvPr id="23" name="Google Shape;3180;p54">
            <a:extLst>
              <a:ext uri="{FF2B5EF4-FFF2-40B4-BE49-F238E27FC236}">
                <a16:creationId xmlns:a16="http://schemas.microsoft.com/office/drawing/2014/main" id="{7E0DEE87-BCF1-B14F-8943-ED35324A2E59}"/>
              </a:ext>
            </a:extLst>
          </p:cNvPr>
          <p:cNvSpPr txBox="1">
            <a:spLocks/>
          </p:cNvSpPr>
          <p:nvPr/>
        </p:nvSpPr>
        <p:spPr>
          <a:xfrm>
            <a:off x="5641825" y="4033217"/>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72.1 % Accuracy</a:t>
            </a:r>
          </a:p>
        </p:txBody>
      </p:sp>
      <p:sp>
        <p:nvSpPr>
          <p:cNvPr id="24" name="Google Shape;3180;p54">
            <a:extLst>
              <a:ext uri="{FF2B5EF4-FFF2-40B4-BE49-F238E27FC236}">
                <a16:creationId xmlns:a16="http://schemas.microsoft.com/office/drawing/2014/main" id="{E29050F1-1177-224F-9616-FA673E4EA85D}"/>
              </a:ext>
            </a:extLst>
          </p:cNvPr>
          <p:cNvSpPr txBox="1">
            <a:spLocks/>
          </p:cNvSpPr>
          <p:nvPr/>
        </p:nvSpPr>
        <p:spPr>
          <a:xfrm>
            <a:off x="1636776" y="3609955"/>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83.5 % Accuracy</a:t>
            </a:r>
          </a:p>
        </p:txBody>
      </p:sp>
      <p:sp>
        <p:nvSpPr>
          <p:cNvPr id="25" name="Google Shape;3180;p54">
            <a:extLst>
              <a:ext uri="{FF2B5EF4-FFF2-40B4-BE49-F238E27FC236}">
                <a16:creationId xmlns:a16="http://schemas.microsoft.com/office/drawing/2014/main" id="{22247A57-FD95-F243-96F7-9FA456A7F9E9}"/>
              </a:ext>
            </a:extLst>
          </p:cNvPr>
          <p:cNvSpPr txBox="1">
            <a:spLocks/>
          </p:cNvSpPr>
          <p:nvPr/>
        </p:nvSpPr>
        <p:spPr>
          <a:xfrm>
            <a:off x="3656347" y="2939355"/>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84.2 % Accuracy</a:t>
            </a:r>
          </a:p>
        </p:txBody>
      </p:sp>
      <p:cxnSp>
        <p:nvCxnSpPr>
          <p:cNvPr id="5" name="Straight Connector 4">
            <a:extLst>
              <a:ext uri="{FF2B5EF4-FFF2-40B4-BE49-F238E27FC236}">
                <a16:creationId xmlns:a16="http://schemas.microsoft.com/office/drawing/2014/main" id="{B3EB91D2-8B8D-1D43-B5AB-C66347299BD4}"/>
              </a:ext>
            </a:extLst>
          </p:cNvPr>
          <p:cNvCxnSpPr>
            <a:cxnSpLocks/>
          </p:cNvCxnSpPr>
          <p:nvPr/>
        </p:nvCxnSpPr>
        <p:spPr>
          <a:xfrm>
            <a:off x="1636776" y="4880155"/>
            <a:ext cx="5870449" cy="0"/>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1" name="Google Shape;3180;p54">
            <a:extLst>
              <a:ext uri="{FF2B5EF4-FFF2-40B4-BE49-F238E27FC236}">
                <a16:creationId xmlns:a16="http://schemas.microsoft.com/office/drawing/2014/main" id="{34E46DA9-9524-B146-A52D-F7CF8B859EEC}"/>
              </a:ext>
            </a:extLst>
          </p:cNvPr>
          <p:cNvSpPr txBox="1">
            <a:spLocks/>
          </p:cNvSpPr>
          <p:nvPr/>
        </p:nvSpPr>
        <p:spPr>
          <a:xfrm>
            <a:off x="7844928" y="4733452"/>
            <a:ext cx="745623" cy="402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dirty="0"/>
              <a:t>62.7%</a:t>
            </a:r>
          </a:p>
        </p:txBody>
      </p:sp>
      <p:sp>
        <p:nvSpPr>
          <p:cNvPr id="32" name="Google Shape;3162;p54">
            <a:extLst>
              <a:ext uri="{FF2B5EF4-FFF2-40B4-BE49-F238E27FC236}">
                <a16:creationId xmlns:a16="http://schemas.microsoft.com/office/drawing/2014/main" id="{D334A3D5-80A9-CD48-8F1D-1EE23B6503AA}"/>
              </a:ext>
            </a:extLst>
          </p:cNvPr>
          <p:cNvSpPr txBox="1">
            <a:spLocks/>
          </p:cNvSpPr>
          <p:nvPr/>
        </p:nvSpPr>
        <p:spPr>
          <a:xfrm>
            <a:off x="7167494" y="4497757"/>
            <a:ext cx="2038500"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t>Baseline accuracy</a:t>
            </a:r>
          </a:p>
        </p:txBody>
      </p:sp>
    </p:spTree>
    <p:extLst>
      <p:ext uri="{BB962C8B-B14F-4D97-AF65-F5344CB8AC3E}">
        <p14:creationId xmlns:p14="http://schemas.microsoft.com/office/powerpoint/2010/main" val="383911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77180" y="410900"/>
            <a:ext cx="5577900" cy="594300"/>
          </a:xfrm>
        </p:spPr>
        <p:txBody>
          <a:bodyPr/>
          <a:lstStyle/>
          <a:p>
            <a:r>
              <a:rPr lang="en-TH" dirty="0"/>
              <a:t>What can be infered from the model?</a:t>
            </a:r>
          </a:p>
        </p:txBody>
      </p:sp>
      <p:sp>
        <p:nvSpPr>
          <p:cNvPr id="3" name="Subtitle 2">
            <a:extLst>
              <a:ext uri="{FF2B5EF4-FFF2-40B4-BE49-F238E27FC236}">
                <a16:creationId xmlns:a16="http://schemas.microsoft.com/office/drawing/2014/main" id="{BB499C9F-7E2F-6248-AAD1-996D47683657}"/>
              </a:ext>
            </a:extLst>
          </p:cNvPr>
          <p:cNvSpPr>
            <a:spLocks noGrp="1"/>
          </p:cNvSpPr>
          <p:nvPr>
            <p:ph type="subTitle" idx="1"/>
          </p:nvPr>
        </p:nvSpPr>
        <p:spPr/>
        <p:txBody>
          <a:bodyPr/>
          <a:lstStyle/>
          <a:p>
            <a:endParaRPr lang="en-TH"/>
          </a:p>
        </p:txBody>
      </p:sp>
      <p:sp>
        <p:nvSpPr>
          <p:cNvPr id="4" name="Subtitle 3">
            <a:extLst>
              <a:ext uri="{FF2B5EF4-FFF2-40B4-BE49-F238E27FC236}">
                <a16:creationId xmlns:a16="http://schemas.microsoft.com/office/drawing/2014/main" id="{6C906F21-0FC3-1242-AAC8-1BAA768CDB7E}"/>
              </a:ext>
            </a:extLst>
          </p:cNvPr>
          <p:cNvSpPr>
            <a:spLocks noGrp="1"/>
          </p:cNvSpPr>
          <p:nvPr>
            <p:ph type="subTitle" idx="2"/>
          </p:nvPr>
        </p:nvSpPr>
        <p:spPr/>
        <p:txBody>
          <a:bodyPr/>
          <a:lstStyle/>
          <a:p>
            <a:endParaRPr lang="en-TH"/>
          </a:p>
        </p:txBody>
      </p:sp>
      <p:sp>
        <p:nvSpPr>
          <p:cNvPr id="5" name="Subtitle 4">
            <a:extLst>
              <a:ext uri="{FF2B5EF4-FFF2-40B4-BE49-F238E27FC236}">
                <a16:creationId xmlns:a16="http://schemas.microsoft.com/office/drawing/2014/main" id="{CF85697D-317E-064B-BD88-EE850D874DBB}"/>
              </a:ext>
            </a:extLst>
          </p:cNvPr>
          <p:cNvSpPr>
            <a:spLocks noGrp="1"/>
          </p:cNvSpPr>
          <p:nvPr>
            <p:ph type="subTitle" idx="3"/>
          </p:nvPr>
        </p:nvSpPr>
        <p:spPr/>
        <p:txBody>
          <a:bodyPr/>
          <a:lstStyle/>
          <a:p>
            <a:endParaRPr lang="en-TH"/>
          </a:p>
        </p:txBody>
      </p:sp>
      <p:sp>
        <p:nvSpPr>
          <p:cNvPr id="6" name="Subtitle 5">
            <a:extLst>
              <a:ext uri="{FF2B5EF4-FFF2-40B4-BE49-F238E27FC236}">
                <a16:creationId xmlns:a16="http://schemas.microsoft.com/office/drawing/2014/main" id="{F725688E-BFAA-434E-B6F6-FAA05442CDF7}"/>
              </a:ext>
            </a:extLst>
          </p:cNvPr>
          <p:cNvSpPr>
            <a:spLocks noGrp="1"/>
          </p:cNvSpPr>
          <p:nvPr>
            <p:ph type="subTitle" idx="4"/>
          </p:nvPr>
        </p:nvSpPr>
        <p:spPr/>
        <p:txBody>
          <a:bodyPr/>
          <a:lstStyle/>
          <a:p>
            <a:endParaRPr lang="en-TH"/>
          </a:p>
        </p:txBody>
      </p:sp>
      <p:sp>
        <p:nvSpPr>
          <p:cNvPr id="7" name="Subtitle 6">
            <a:extLst>
              <a:ext uri="{FF2B5EF4-FFF2-40B4-BE49-F238E27FC236}">
                <a16:creationId xmlns:a16="http://schemas.microsoft.com/office/drawing/2014/main" id="{9E091389-9CAF-7F41-8A8F-D1C83BBDB065}"/>
              </a:ext>
            </a:extLst>
          </p:cNvPr>
          <p:cNvSpPr>
            <a:spLocks noGrp="1"/>
          </p:cNvSpPr>
          <p:nvPr>
            <p:ph type="subTitle" idx="5"/>
          </p:nvPr>
        </p:nvSpPr>
        <p:spPr/>
        <p:txBody>
          <a:bodyPr/>
          <a:lstStyle/>
          <a:p>
            <a:endParaRPr lang="en-TH" dirty="0"/>
          </a:p>
        </p:txBody>
      </p:sp>
      <p:sp>
        <p:nvSpPr>
          <p:cNvPr id="8" name="Subtitle 7">
            <a:extLst>
              <a:ext uri="{FF2B5EF4-FFF2-40B4-BE49-F238E27FC236}">
                <a16:creationId xmlns:a16="http://schemas.microsoft.com/office/drawing/2014/main" id="{C4C31B0E-6FD7-9C49-902F-212E0A2AC364}"/>
              </a:ext>
            </a:extLst>
          </p:cNvPr>
          <p:cNvSpPr>
            <a:spLocks noGrp="1"/>
          </p:cNvSpPr>
          <p:nvPr>
            <p:ph type="subTitle" idx="6"/>
          </p:nvPr>
        </p:nvSpPr>
        <p:spPr/>
        <p:txBody>
          <a:bodyPr/>
          <a:lstStyle/>
          <a:p>
            <a:endParaRPr lang="en-TH"/>
          </a:p>
        </p:txBody>
      </p:sp>
      <p:pic>
        <p:nvPicPr>
          <p:cNvPr id="14" name="Picture 13">
            <a:extLst>
              <a:ext uri="{FF2B5EF4-FFF2-40B4-BE49-F238E27FC236}">
                <a16:creationId xmlns:a16="http://schemas.microsoft.com/office/drawing/2014/main" id="{33F78965-53EE-5A4F-BB08-3EBF5CBC01EB}"/>
              </a:ext>
            </a:extLst>
          </p:cNvPr>
          <p:cNvPicPr>
            <a:picLocks noChangeAspect="1"/>
          </p:cNvPicPr>
          <p:nvPr/>
        </p:nvPicPr>
        <p:blipFill>
          <a:blip r:embed="rId3"/>
          <a:stretch>
            <a:fillRect/>
          </a:stretch>
        </p:blipFill>
        <p:spPr>
          <a:xfrm>
            <a:off x="573437" y="881827"/>
            <a:ext cx="8431077" cy="4261673"/>
          </a:xfrm>
          <a:prstGeom prst="rect">
            <a:avLst/>
          </a:prstGeom>
        </p:spPr>
      </p:pic>
    </p:spTree>
    <p:extLst>
      <p:ext uri="{BB962C8B-B14F-4D97-AF65-F5344CB8AC3E}">
        <p14:creationId xmlns:p14="http://schemas.microsoft.com/office/powerpoint/2010/main" val="415427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92678" y="410900"/>
            <a:ext cx="5577900" cy="594300"/>
          </a:xfrm>
        </p:spPr>
        <p:txBody>
          <a:bodyPr/>
          <a:lstStyle/>
          <a:p>
            <a:pPr algn="l"/>
            <a:r>
              <a:rPr lang="en-TH" dirty="0"/>
              <a:t>Limitation</a:t>
            </a:r>
          </a:p>
        </p:txBody>
      </p:sp>
      <p:grpSp>
        <p:nvGrpSpPr>
          <p:cNvPr id="43" name="Group 42">
            <a:extLst>
              <a:ext uri="{FF2B5EF4-FFF2-40B4-BE49-F238E27FC236}">
                <a16:creationId xmlns:a16="http://schemas.microsoft.com/office/drawing/2014/main" id="{970D0A70-2239-5A4D-A474-AC06ECA693E1}"/>
              </a:ext>
            </a:extLst>
          </p:cNvPr>
          <p:cNvGrpSpPr/>
          <p:nvPr/>
        </p:nvGrpSpPr>
        <p:grpSpPr>
          <a:xfrm>
            <a:off x="1489019" y="1205127"/>
            <a:ext cx="6895663" cy="814203"/>
            <a:chOff x="1489019" y="1205127"/>
            <a:chExt cx="6895663" cy="814203"/>
          </a:xfrm>
        </p:grpSpPr>
        <p:cxnSp>
          <p:nvCxnSpPr>
            <p:cNvPr id="33" name="Straight Arrow Connector 32">
              <a:extLst>
                <a:ext uri="{FF2B5EF4-FFF2-40B4-BE49-F238E27FC236}">
                  <a16:creationId xmlns:a16="http://schemas.microsoft.com/office/drawing/2014/main" id="{512B62AE-C4D8-394B-8320-EC1996FAADA6}"/>
                </a:ext>
              </a:extLst>
            </p:cNvPr>
            <p:cNvCxnSpPr>
              <a:cxnSpLocks/>
            </p:cNvCxnSpPr>
            <p:nvPr/>
          </p:nvCxnSpPr>
          <p:spPr>
            <a:xfrm>
              <a:off x="4823134" y="1631382"/>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oogle Shape;7505;p65">
              <a:extLst>
                <a:ext uri="{FF2B5EF4-FFF2-40B4-BE49-F238E27FC236}">
                  <a16:creationId xmlns:a16="http://schemas.microsoft.com/office/drawing/2014/main" id="{8065A6DD-5B0D-0D40-B6F8-B166B823D7B5}"/>
                </a:ext>
              </a:extLst>
            </p:cNvPr>
            <p:cNvGrpSpPr/>
            <p:nvPr/>
          </p:nvGrpSpPr>
          <p:grpSpPr>
            <a:xfrm>
              <a:off x="4290043" y="1332837"/>
              <a:ext cx="563913" cy="560256"/>
              <a:chOff x="-22845575" y="3504075"/>
              <a:chExt cx="296950" cy="295025"/>
            </a:xfrm>
          </p:grpSpPr>
          <p:sp>
            <p:nvSpPr>
              <p:cNvPr id="18" name="Google Shape;7506;p65">
                <a:extLst>
                  <a:ext uri="{FF2B5EF4-FFF2-40B4-BE49-F238E27FC236}">
                    <a16:creationId xmlns:a16="http://schemas.microsoft.com/office/drawing/2014/main" id="{13B771DF-899E-8648-9556-92C8BC7A5418}"/>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07;p65">
                <a:extLst>
                  <a:ext uri="{FF2B5EF4-FFF2-40B4-BE49-F238E27FC236}">
                    <a16:creationId xmlns:a16="http://schemas.microsoft.com/office/drawing/2014/main" id="{AB5B9225-A803-1F4F-A904-C2DBEC6F6D15}"/>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Subtitle 6">
              <a:extLst>
                <a:ext uri="{FF2B5EF4-FFF2-40B4-BE49-F238E27FC236}">
                  <a16:creationId xmlns:a16="http://schemas.microsoft.com/office/drawing/2014/main" id="{64CF5B4A-2FDB-2341-9E15-57D8BCED961B}"/>
                </a:ext>
              </a:extLst>
            </p:cNvPr>
            <p:cNvSpPr txBox="1">
              <a:spLocks/>
            </p:cNvSpPr>
            <p:nvPr/>
          </p:nvSpPr>
          <p:spPr>
            <a:xfrm>
              <a:off x="1489019" y="1205127"/>
              <a:ext cx="2054830" cy="814203"/>
            </a:xfrm>
            <a:prstGeom prst="wedgeRoundRectCallout">
              <a:avLst>
                <a:gd name="adj1" fmla="val -61012"/>
                <a:gd name="adj2" fmla="val -43630"/>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Customer services was horrible</a:t>
              </a:r>
              <a:endParaRPr lang="en-TH" dirty="0"/>
            </a:p>
          </p:txBody>
        </p:sp>
        <p:cxnSp>
          <p:nvCxnSpPr>
            <p:cNvPr id="26" name="Straight Arrow Connector 25">
              <a:extLst>
                <a:ext uri="{FF2B5EF4-FFF2-40B4-BE49-F238E27FC236}">
                  <a16:creationId xmlns:a16="http://schemas.microsoft.com/office/drawing/2014/main" id="{1A0E8266-6DCB-644F-A7D1-BDD04C69B951}"/>
                </a:ext>
              </a:extLst>
            </p:cNvPr>
            <p:cNvCxnSpPr>
              <a:cxnSpLocks/>
              <a:stCxn id="25" idx="3"/>
            </p:cNvCxnSpPr>
            <p:nvPr/>
          </p:nvCxnSpPr>
          <p:spPr>
            <a:xfrm>
              <a:off x="3543849" y="1612229"/>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Subtitle 3">
              <a:extLst>
                <a:ext uri="{FF2B5EF4-FFF2-40B4-BE49-F238E27FC236}">
                  <a16:creationId xmlns:a16="http://schemas.microsoft.com/office/drawing/2014/main" id="{8D36D52F-1C34-A847-AEF0-9427338F2FA8}"/>
                </a:ext>
              </a:extLst>
            </p:cNvPr>
            <p:cNvSpPr txBox="1">
              <a:spLocks/>
            </p:cNvSpPr>
            <p:nvPr/>
          </p:nvSpPr>
          <p:spPr>
            <a:xfrm>
              <a:off x="5423785" y="1255533"/>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88.2% probability of being negative sentiment</a:t>
              </a:r>
            </a:p>
          </p:txBody>
        </p:sp>
      </p:grpSp>
      <p:grpSp>
        <p:nvGrpSpPr>
          <p:cNvPr id="44" name="Group 43">
            <a:extLst>
              <a:ext uri="{FF2B5EF4-FFF2-40B4-BE49-F238E27FC236}">
                <a16:creationId xmlns:a16="http://schemas.microsoft.com/office/drawing/2014/main" id="{27EB8835-1DD8-AD43-85F1-C20A2DE6407A}"/>
              </a:ext>
            </a:extLst>
          </p:cNvPr>
          <p:cNvGrpSpPr/>
          <p:nvPr/>
        </p:nvGrpSpPr>
        <p:grpSpPr>
          <a:xfrm>
            <a:off x="1489019" y="2128136"/>
            <a:ext cx="7055951" cy="814203"/>
            <a:chOff x="1489019" y="2128136"/>
            <a:chExt cx="7055951" cy="814203"/>
          </a:xfrm>
        </p:grpSpPr>
        <p:cxnSp>
          <p:nvCxnSpPr>
            <p:cNvPr id="35" name="Straight Arrow Connector 34">
              <a:extLst>
                <a:ext uri="{FF2B5EF4-FFF2-40B4-BE49-F238E27FC236}">
                  <a16:creationId xmlns:a16="http://schemas.microsoft.com/office/drawing/2014/main" id="{E4C509F5-055F-7940-9B1E-4DC3B00AD66E}"/>
                </a:ext>
              </a:extLst>
            </p:cNvPr>
            <p:cNvCxnSpPr>
              <a:cxnSpLocks/>
            </p:cNvCxnSpPr>
            <p:nvPr/>
          </p:nvCxnSpPr>
          <p:spPr>
            <a:xfrm>
              <a:off x="4823133" y="2571750"/>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 name="Google Shape;7505;p65">
              <a:extLst>
                <a:ext uri="{FF2B5EF4-FFF2-40B4-BE49-F238E27FC236}">
                  <a16:creationId xmlns:a16="http://schemas.microsoft.com/office/drawing/2014/main" id="{02E9C3E9-6837-4145-B5A1-8C16D04A703A}"/>
                </a:ext>
              </a:extLst>
            </p:cNvPr>
            <p:cNvGrpSpPr/>
            <p:nvPr/>
          </p:nvGrpSpPr>
          <p:grpSpPr>
            <a:xfrm>
              <a:off x="4290043" y="2255110"/>
              <a:ext cx="563913" cy="560256"/>
              <a:chOff x="-22845575" y="3504075"/>
              <a:chExt cx="296950" cy="295025"/>
            </a:xfrm>
          </p:grpSpPr>
          <p:sp>
            <p:nvSpPr>
              <p:cNvPr id="15" name="Google Shape;7506;p65">
                <a:extLst>
                  <a:ext uri="{FF2B5EF4-FFF2-40B4-BE49-F238E27FC236}">
                    <a16:creationId xmlns:a16="http://schemas.microsoft.com/office/drawing/2014/main" id="{85FAF135-E801-AF44-A78F-4CEEFDE3B832}"/>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07;p65">
                <a:extLst>
                  <a:ext uri="{FF2B5EF4-FFF2-40B4-BE49-F238E27FC236}">
                    <a16:creationId xmlns:a16="http://schemas.microsoft.com/office/drawing/2014/main" id="{319B63B2-EA89-274F-A4C9-2A8F4246A992}"/>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Subtitle 6">
              <a:extLst>
                <a:ext uri="{FF2B5EF4-FFF2-40B4-BE49-F238E27FC236}">
                  <a16:creationId xmlns:a16="http://schemas.microsoft.com/office/drawing/2014/main" id="{09A9B481-E440-B04A-94D5-2529A0F1745C}"/>
                </a:ext>
              </a:extLst>
            </p:cNvPr>
            <p:cNvSpPr txBox="1">
              <a:spLocks/>
            </p:cNvSpPr>
            <p:nvPr/>
          </p:nvSpPr>
          <p:spPr>
            <a:xfrm>
              <a:off x="1489019" y="2128136"/>
              <a:ext cx="2054830" cy="814203"/>
            </a:xfrm>
            <a:prstGeom prst="wedgeRoundRectCallout">
              <a:avLst>
                <a:gd name="adj1" fmla="val -65012"/>
                <a:gd name="adj2" fmla="val -38582"/>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The landing was perfect!</a:t>
              </a:r>
              <a:endParaRPr lang="en-TH" dirty="0"/>
            </a:p>
          </p:txBody>
        </p:sp>
        <p:cxnSp>
          <p:nvCxnSpPr>
            <p:cNvPr id="36" name="Straight Arrow Connector 35">
              <a:extLst>
                <a:ext uri="{FF2B5EF4-FFF2-40B4-BE49-F238E27FC236}">
                  <a16:creationId xmlns:a16="http://schemas.microsoft.com/office/drawing/2014/main" id="{9701A504-272F-A146-BE86-C4CAA845F9F3}"/>
                </a:ext>
              </a:extLst>
            </p:cNvPr>
            <p:cNvCxnSpPr>
              <a:cxnSpLocks/>
            </p:cNvCxnSpPr>
            <p:nvPr/>
          </p:nvCxnSpPr>
          <p:spPr>
            <a:xfrm>
              <a:off x="3543848" y="2552597"/>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Subtitle 3">
              <a:extLst>
                <a:ext uri="{FF2B5EF4-FFF2-40B4-BE49-F238E27FC236}">
                  <a16:creationId xmlns:a16="http://schemas.microsoft.com/office/drawing/2014/main" id="{2E18ECA5-3882-9F4F-9A47-96DCCEDC6693}"/>
                </a:ext>
              </a:extLst>
            </p:cNvPr>
            <p:cNvSpPr txBox="1">
              <a:spLocks/>
            </p:cNvSpPr>
            <p:nvPr/>
          </p:nvSpPr>
          <p:spPr>
            <a:xfrm>
              <a:off x="5584073" y="2203649"/>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20.3% probability of being negative sentiment</a:t>
              </a:r>
            </a:p>
          </p:txBody>
        </p:sp>
      </p:grpSp>
      <p:grpSp>
        <p:nvGrpSpPr>
          <p:cNvPr id="45" name="Group 44">
            <a:extLst>
              <a:ext uri="{FF2B5EF4-FFF2-40B4-BE49-F238E27FC236}">
                <a16:creationId xmlns:a16="http://schemas.microsoft.com/office/drawing/2014/main" id="{A697D7B0-8666-114F-8016-B1C54D7D7808}"/>
              </a:ext>
            </a:extLst>
          </p:cNvPr>
          <p:cNvGrpSpPr/>
          <p:nvPr/>
        </p:nvGrpSpPr>
        <p:grpSpPr>
          <a:xfrm>
            <a:off x="1270808" y="3047674"/>
            <a:ext cx="7274162" cy="1051709"/>
            <a:chOff x="1270808" y="3047674"/>
            <a:chExt cx="7274162" cy="1051709"/>
          </a:xfrm>
        </p:grpSpPr>
        <p:cxnSp>
          <p:nvCxnSpPr>
            <p:cNvPr id="40" name="Straight Arrow Connector 39">
              <a:extLst>
                <a:ext uri="{FF2B5EF4-FFF2-40B4-BE49-F238E27FC236}">
                  <a16:creationId xmlns:a16="http://schemas.microsoft.com/office/drawing/2014/main" id="{1F7CAB56-3923-6D4B-AECA-4462B6CE5235}"/>
                </a:ext>
              </a:extLst>
            </p:cNvPr>
            <p:cNvCxnSpPr>
              <a:cxnSpLocks/>
            </p:cNvCxnSpPr>
            <p:nvPr/>
          </p:nvCxnSpPr>
          <p:spPr>
            <a:xfrm>
              <a:off x="4818528" y="3618508"/>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7DBF19-2C5A-6641-A3DF-34EFED2AE6F8}"/>
                </a:ext>
              </a:extLst>
            </p:cNvPr>
            <p:cNvCxnSpPr>
              <a:cxnSpLocks/>
            </p:cNvCxnSpPr>
            <p:nvPr/>
          </p:nvCxnSpPr>
          <p:spPr>
            <a:xfrm>
              <a:off x="3581628" y="3572792"/>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oogle Shape;7505;p65">
              <a:extLst>
                <a:ext uri="{FF2B5EF4-FFF2-40B4-BE49-F238E27FC236}">
                  <a16:creationId xmlns:a16="http://schemas.microsoft.com/office/drawing/2014/main" id="{CE5F2494-861C-4042-B2A5-139E65E7ABDE}"/>
                </a:ext>
              </a:extLst>
            </p:cNvPr>
            <p:cNvGrpSpPr/>
            <p:nvPr/>
          </p:nvGrpSpPr>
          <p:grpSpPr>
            <a:xfrm>
              <a:off x="4290043" y="3293400"/>
              <a:ext cx="563913" cy="560256"/>
              <a:chOff x="-22845575" y="3504075"/>
              <a:chExt cx="296950" cy="295025"/>
            </a:xfrm>
          </p:grpSpPr>
          <p:sp>
            <p:nvSpPr>
              <p:cNvPr id="21" name="Google Shape;7506;p65">
                <a:extLst>
                  <a:ext uri="{FF2B5EF4-FFF2-40B4-BE49-F238E27FC236}">
                    <a16:creationId xmlns:a16="http://schemas.microsoft.com/office/drawing/2014/main" id="{5B3C5782-4ECC-E34D-9466-8219D8FA7F96}"/>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07;p65">
                <a:extLst>
                  <a:ext uri="{FF2B5EF4-FFF2-40B4-BE49-F238E27FC236}">
                    <a16:creationId xmlns:a16="http://schemas.microsoft.com/office/drawing/2014/main" id="{9E74EA73-67AA-F049-9FAF-99C3FDD23E80}"/>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Subtitle 6">
              <a:extLst>
                <a:ext uri="{FF2B5EF4-FFF2-40B4-BE49-F238E27FC236}">
                  <a16:creationId xmlns:a16="http://schemas.microsoft.com/office/drawing/2014/main" id="{EA50CFC4-B903-2347-A124-AE7AB0C6A252}"/>
                </a:ext>
              </a:extLst>
            </p:cNvPr>
            <p:cNvSpPr txBox="1">
              <a:spLocks/>
            </p:cNvSpPr>
            <p:nvPr/>
          </p:nvSpPr>
          <p:spPr>
            <a:xfrm>
              <a:off x="1270808" y="3047674"/>
              <a:ext cx="2500694" cy="1051709"/>
            </a:xfrm>
            <a:prstGeom prst="wedgeRoundRectCallout">
              <a:avLst>
                <a:gd name="adj1" fmla="val -65012"/>
                <a:gd name="adj2" fmla="val -38582"/>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Although the departure was delayed, at least we are able to arrive on time</a:t>
              </a:r>
              <a:endParaRPr lang="en-TH" dirty="0"/>
            </a:p>
          </p:txBody>
        </p:sp>
        <p:sp>
          <p:nvSpPr>
            <p:cNvPr id="41" name="Subtitle 3">
              <a:extLst>
                <a:ext uri="{FF2B5EF4-FFF2-40B4-BE49-F238E27FC236}">
                  <a16:creationId xmlns:a16="http://schemas.microsoft.com/office/drawing/2014/main" id="{D39CD1F0-ED02-B749-A54F-33711E8EF550}"/>
                </a:ext>
              </a:extLst>
            </p:cNvPr>
            <p:cNvSpPr txBox="1">
              <a:spLocks/>
            </p:cNvSpPr>
            <p:nvPr/>
          </p:nvSpPr>
          <p:spPr>
            <a:xfrm>
              <a:off x="5584073" y="3307952"/>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77.0% probability of being negative sentiment</a:t>
              </a:r>
            </a:p>
          </p:txBody>
        </p:sp>
      </p:grpSp>
    </p:spTree>
    <p:extLst>
      <p:ext uri="{BB962C8B-B14F-4D97-AF65-F5344CB8AC3E}">
        <p14:creationId xmlns:p14="http://schemas.microsoft.com/office/powerpoint/2010/main" val="15486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225" name="Google Shape;2225;p41"/>
          <p:cNvSpPr txBox="1">
            <a:spLocks noGrp="1"/>
          </p:cNvSpPr>
          <p:nvPr>
            <p:ph type="subTitle" idx="1"/>
          </p:nvPr>
        </p:nvSpPr>
        <p:spPr>
          <a:xfrm>
            <a:off x="1709927" y="1545336"/>
            <a:ext cx="206390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How can it be used?</a:t>
            </a:r>
            <a:endParaRPr dirty="0"/>
          </a:p>
        </p:txBody>
      </p:sp>
      <p:sp>
        <p:nvSpPr>
          <p:cNvPr id="2226" name="Google Shape;2226;p41"/>
          <p:cNvSpPr txBox="1">
            <a:spLocks noGrp="1"/>
          </p:cNvSpPr>
          <p:nvPr>
            <p:ph type="subTitle" idx="2"/>
          </p:nvPr>
        </p:nvSpPr>
        <p:spPr>
          <a:xfrm>
            <a:off x="1709928" y="1938528"/>
            <a:ext cx="2063908"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Hooked with the data pipeline to filter the negative sentiment</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Limitation</a:t>
            </a:r>
            <a:endParaRPr dirty="0"/>
          </a:p>
        </p:txBody>
      </p:sp>
      <p:sp>
        <p:nvSpPr>
          <p:cNvPr id="2228" name="Google Shape;2228;p41"/>
          <p:cNvSpPr txBox="1">
            <a:spLocks noGrp="1"/>
          </p:cNvSpPr>
          <p:nvPr>
            <p:ph type="subTitle" idx="4"/>
          </p:nvPr>
        </p:nvSpPr>
        <p:spPr>
          <a:xfrm>
            <a:off x="5468111" y="1938528"/>
            <a:ext cx="2299151"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A bag of words model may not effectively predict comple</a:t>
            </a:r>
            <a:r>
              <a:rPr lang="en" sz="1600" dirty="0"/>
              <a:t>x sentences</a:t>
            </a:r>
            <a:endParaRPr dirty="0">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825495" y="3200400"/>
            <a:ext cx="2219115"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Further improvement</a:t>
            </a:r>
          </a:p>
          <a:p>
            <a:pPr marL="0" lvl="0" indent="0" algn="l" rtl="0">
              <a:spcBef>
                <a:spcPts val="0"/>
              </a:spcBef>
              <a:spcAft>
                <a:spcPts val="0"/>
              </a:spcAft>
              <a:buNone/>
            </a:pPr>
            <a:r>
              <a:rPr lang="en" sz="1800" dirty="0"/>
              <a:t>(The data)</a:t>
            </a:r>
            <a:endParaRPr dirty="0"/>
          </a:p>
        </p:txBody>
      </p:sp>
      <p:sp>
        <p:nvSpPr>
          <p:cNvPr id="2230" name="Google Shape;2230;p41"/>
          <p:cNvSpPr txBox="1">
            <a:spLocks noGrp="1"/>
          </p:cNvSpPr>
          <p:nvPr>
            <p:ph type="subTitle" idx="6"/>
          </p:nvPr>
        </p:nvSpPr>
        <p:spPr>
          <a:xfrm>
            <a:off x="2824878" y="3893298"/>
            <a:ext cx="2527957" cy="12502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solidFill>
                  <a:schemeClr val="dk2"/>
                </a:solidFill>
                <a:latin typeface="Barlow Semi Condensed"/>
                <a:ea typeface="Barlow Semi Condensed"/>
                <a:cs typeface="Barlow Semi Condensed"/>
                <a:sym typeface="Barlow Semi Condensed"/>
              </a:rPr>
              <a:t>Gathering data from extended time span</a:t>
            </a:r>
            <a:endParaRPr lang="en" sz="1400" dirty="0">
              <a:solidFill>
                <a:schemeClr val="dk2"/>
              </a:solidFill>
            </a:endParaRPr>
          </a:p>
          <a:p>
            <a:pPr marL="285750" lvl="0" indent="-285750" algn="l" rtl="0">
              <a:spcBef>
                <a:spcPts val="0"/>
              </a:spcBef>
              <a:spcAft>
                <a:spcPts val="0"/>
              </a:spcAft>
              <a:buFont typeface="Arial" panose="020B0604020202020204" pitchFamily="34" charset="0"/>
              <a:buChar char="•"/>
            </a:pPr>
            <a:r>
              <a:rPr lang="en" sz="1400" dirty="0">
                <a:latin typeface="Barlow Semi Condensed"/>
                <a:ea typeface="Barlow Semi Condensed"/>
                <a:cs typeface="Barlow Semi Condensed"/>
                <a:sym typeface="Barlow Semi Condensed"/>
              </a:rPr>
              <a:t>Acquiring more data to train deep learning model</a:t>
            </a:r>
            <a:endParaRPr lang="en" sz="1400" dirty="0">
              <a:solidFill>
                <a:schemeClr val="dk2"/>
              </a:solidFill>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464808" y="3200400"/>
            <a:ext cx="229915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Further improv</a:t>
            </a:r>
            <a:r>
              <a:rPr lang="en-US" sz="1800" dirty="0">
                <a:solidFill>
                  <a:schemeClr val="accent1"/>
                </a:solidFill>
              </a:rPr>
              <a:t>e</a:t>
            </a:r>
            <a:r>
              <a:rPr lang="en" sz="1800" dirty="0" err="1">
                <a:solidFill>
                  <a:schemeClr val="accent1"/>
                </a:solidFill>
              </a:rPr>
              <a:t>ment</a:t>
            </a:r>
            <a:endParaRPr lang="en" sz="1800" dirty="0">
              <a:solidFill>
                <a:schemeClr val="accent1"/>
              </a:solidFill>
            </a:endParaRPr>
          </a:p>
          <a:p>
            <a:pPr marL="0" lvl="0" indent="0" algn="l" rtl="0">
              <a:spcBef>
                <a:spcPts val="0"/>
              </a:spcBef>
              <a:spcAft>
                <a:spcPts val="0"/>
              </a:spcAft>
              <a:buNone/>
            </a:pPr>
            <a:r>
              <a:rPr lang="en" sz="1800" dirty="0"/>
              <a:t>(The model)</a:t>
            </a:r>
            <a:endParaRPr dirty="0"/>
          </a:p>
        </p:txBody>
      </p:sp>
      <p:sp>
        <p:nvSpPr>
          <p:cNvPr id="2232" name="Google Shape;2232;p41"/>
          <p:cNvSpPr txBox="1">
            <a:spLocks noGrp="1"/>
          </p:cNvSpPr>
          <p:nvPr>
            <p:ph type="subTitle" idx="8"/>
          </p:nvPr>
        </p:nvSpPr>
        <p:spPr>
          <a:xfrm>
            <a:off x="6464808" y="3893298"/>
            <a:ext cx="2679192" cy="149036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t>Train more complex model (require massive dataset)</a:t>
            </a:r>
          </a:p>
          <a:p>
            <a:pPr marL="285750" lvl="0" indent="-285750" algn="l" rtl="0">
              <a:spcBef>
                <a:spcPts val="0"/>
              </a:spcBef>
              <a:spcAft>
                <a:spcPts val="0"/>
              </a:spcAft>
              <a:buFont typeface="Arial" panose="020B0604020202020204" pitchFamily="34" charset="0"/>
              <a:buChar char="•"/>
            </a:pPr>
            <a:r>
              <a:rPr lang="en-US" sz="1400" dirty="0"/>
              <a:t>Build classifier to subcategorize negative feedbacks</a:t>
            </a: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04</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61557" y="2241490"/>
            <a:ext cx="382088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Topic modeling</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569023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A little bit of background</a:t>
            </a:r>
            <a:endParaRPr sz="4700" dirty="0"/>
          </a:p>
        </p:txBody>
      </p:sp>
    </p:spTree>
    <p:extLst>
      <p:ext uri="{BB962C8B-B14F-4D97-AF65-F5344CB8AC3E}">
        <p14:creationId xmlns:p14="http://schemas.microsoft.com/office/powerpoint/2010/main" val="282415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Without topic modeling</a:t>
            </a:r>
            <a:endParaRPr dirty="0"/>
          </a:p>
        </p:txBody>
      </p:sp>
      <p:grpSp>
        <p:nvGrpSpPr>
          <p:cNvPr id="2739" name="Google Shape;2739;p51"/>
          <p:cNvGrpSpPr/>
          <p:nvPr/>
        </p:nvGrpSpPr>
        <p:grpSpPr>
          <a:xfrm>
            <a:off x="1980375" y="1074788"/>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Customer services</a:t>
            </a:r>
            <a:endParaRPr dirty="0"/>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Ticketing</a:t>
            </a:r>
            <a:endParaRPr dirty="0"/>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Lost and found</a:t>
            </a:r>
            <a:endParaRPr dirty="0"/>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What can I do with the lost and found problem?</a:t>
            </a:r>
            <a:endParaRPr dirty="0">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Too many things flow to my desk!</a:t>
            </a:r>
            <a:endParaRPr dirty="0">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Customer complains never reach me!</a:t>
            </a:r>
            <a:endParaRPr dirty="0">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598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5D92BFE-BCA8-4E4A-9BC8-07C12A38536F}"/>
              </a:ext>
            </a:extLst>
          </p:cNvPr>
          <p:cNvPicPr>
            <a:picLocks noChangeAspect="1"/>
          </p:cNvPicPr>
          <p:nvPr/>
        </p:nvPicPr>
        <p:blipFill>
          <a:blip r:embed="rId3"/>
          <a:stretch>
            <a:fillRect/>
          </a:stretch>
        </p:blipFill>
        <p:spPr>
          <a:xfrm>
            <a:off x="3588180" y="1070517"/>
            <a:ext cx="3060214" cy="3506073"/>
          </a:xfrm>
          <a:prstGeom prst="rect">
            <a:avLst/>
          </a:prstGeom>
        </p:spPr>
      </p:pic>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92677" y="410900"/>
            <a:ext cx="6352041" cy="594300"/>
          </a:xfrm>
        </p:spPr>
        <p:txBody>
          <a:bodyPr/>
          <a:lstStyle/>
          <a:p>
            <a:pPr algn="l"/>
            <a:r>
              <a:rPr lang="en-TH" dirty="0"/>
              <a:t>Ground truth and topic modeling result</a:t>
            </a:r>
          </a:p>
        </p:txBody>
      </p:sp>
      <p:pic>
        <p:nvPicPr>
          <p:cNvPr id="4" name="Picture 3">
            <a:extLst>
              <a:ext uri="{FF2B5EF4-FFF2-40B4-BE49-F238E27FC236}">
                <a16:creationId xmlns:a16="http://schemas.microsoft.com/office/drawing/2014/main" id="{227DFC7A-B838-E544-BE1D-DA7D6BB86336}"/>
              </a:ext>
            </a:extLst>
          </p:cNvPr>
          <p:cNvPicPr>
            <a:picLocks noChangeAspect="1"/>
          </p:cNvPicPr>
          <p:nvPr/>
        </p:nvPicPr>
        <p:blipFill>
          <a:blip r:embed="rId4"/>
          <a:stretch>
            <a:fillRect/>
          </a:stretch>
        </p:blipFill>
        <p:spPr>
          <a:xfrm>
            <a:off x="1089054" y="1144685"/>
            <a:ext cx="2085789" cy="3873608"/>
          </a:xfrm>
          <a:prstGeom prst="rect">
            <a:avLst/>
          </a:prstGeom>
        </p:spPr>
      </p:pic>
      <p:sp>
        <p:nvSpPr>
          <p:cNvPr id="30" name="Google Shape;2225;p41">
            <a:extLst>
              <a:ext uri="{FF2B5EF4-FFF2-40B4-BE49-F238E27FC236}">
                <a16:creationId xmlns:a16="http://schemas.microsoft.com/office/drawing/2014/main" id="{12FD4DF5-0565-E24A-A172-0F5CCCF47DD9}"/>
              </a:ext>
            </a:extLst>
          </p:cNvPr>
          <p:cNvSpPr txBox="1">
            <a:spLocks noGrp="1"/>
          </p:cNvSpPr>
          <p:nvPr>
            <p:ph type="subTitle" idx="1"/>
          </p:nvPr>
        </p:nvSpPr>
        <p:spPr>
          <a:xfrm>
            <a:off x="1505711" y="809951"/>
            <a:ext cx="1601699" cy="375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chemeClr val="accent1"/>
                </a:solidFill>
              </a:rPr>
              <a:t>Ground truth</a:t>
            </a:r>
            <a:endParaRPr dirty="0"/>
          </a:p>
        </p:txBody>
      </p:sp>
      <p:pic>
        <p:nvPicPr>
          <p:cNvPr id="7" name="Picture 6">
            <a:extLst>
              <a:ext uri="{FF2B5EF4-FFF2-40B4-BE49-F238E27FC236}">
                <a16:creationId xmlns:a16="http://schemas.microsoft.com/office/drawing/2014/main" id="{80301172-0FA1-2F40-81EF-E71DA9AA2333}"/>
              </a:ext>
            </a:extLst>
          </p:cNvPr>
          <p:cNvPicPr>
            <a:picLocks noChangeAspect="1"/>
          </p:cNvPicPr>
          <p:nvPr/>
        </p:nvPicPr>
        <p:blipFill rotWithShape="1">
          <a:blip r:embed="rId5"/>
          <a:srcRect l="-126" t="3913" r="51775" b="53714"/>
          <a:stretch/>
        </p:blipFill>
        <p:spPr>
          <a:xfrm>
            <a:off x="7571029" y="376193"/>
            <a:ext cx="1353861" cy="1014039"/>
          </a:xfrm>
          <a:prstGeom prst="rect">
            <a:avLst/>
          </a:prstGeom>
        </p:spPr>
      </p:pic>
      <p:pic>
        <p:nvPicPr>
          <p:cNvPr id="34" name="Picture 33">
            <a:extLst>
              <a:ext uri="{FF2B5EF4-FFF2-40B4-BE49-F238E27FC236}">
                <a16:creationId xmlns:a16="http://schemas.microsoft.com/office/drawing/2014/main" id="{79042AFA-D87A-C643-A24D-07A8C2645AC7}"/>
              </a:ext>
            </a:extLst>
          </p:cNvPr>
          <p:cNvPicPr>
            <a:picLocks noChangeAspect="1"/>
          </p:cNvPicPr>
          <p:nvPr/>
        </p:nvPicPr>
        <p:blipFill rotWithShape="1">
          <a:blip r:embed="rId5"/>
          <a:srcRect l="51546" t="4761" r="103" b="52866"/>
          <a:stretch/>
        </p:blipFill>
        <p:spPr>
          <a:xfrm>
            <a:off x="7571029" y="1551926"/>
            <a:ext cx="1353861" cy="1014039"/>
          </a:xfrm>
          <a:prstGeom prst="rect">
            <a:avLst/>
          </a:prstGeom>
        </p:spPr>
      </p:pic>
      <p:pic>
        <p:nvPicPr>
          <p:cNvPr id="42" name="Picture 41">
            <a:extLst>
              <a:ext uri="{FF2B5EF4-FFF2-40B4-BE49-F238E27FC236}">
                <a16:creationId xmlns:a16="http://schemas.microsoft.com/office/drawing/2014/main" id="{6295D821-BEA8-774D-BA52-D55E18A7FA5F}"/>
              </a:ext>
            </a:extLst>
          </p:cNvPr>
          <p:cNvPicPr>
            <a:picLocks noChangeAspect="1"/>
          </p:cNvPicPr>
          <p:nvPr/>
        </p:nvPicPr>
        <p:blipFill rotWithShape="1">
          <a:blip r:embed="rId5"/>
          <a:srcRect l="1649" t="58068" r="50000" b="-441"/>
          <a:stretch/>
        </p:blipFill>
        <p:spPr>
          <a:xfrm>
            <a:off x="7569458" y="2727659"/>
            <a:ext cx="1353861" cy="1014039"/>
          </a:xfrm>
          <a:prstGeom prst="rect">
            <a:avLst/>
          </a:prstGeom>
        </p:spPr>
      </p:pic>
      <p:pic>
        <p:nvPicPr>
          <p:cNvPr id="46" name="Picture 45">
            <a:extLst>
              <a:ext uri="{FF2B5EF4-FFF2-40B4-BE49-F238E27FC236}">
                <a16:creationId xmlns:a16="http://schemas.microsoft.com/office/drawing/2014/main" id="{2246BA9A-39D4-2247-AD25-ADDE6EEC5F31}"/>
              </a:ext>
            </a:extLst>
          </p:cNvPr>
          <p:cNvPicPr>
            <a:picLocks noChangeAspect="1"/>
          </p:cNvPicPr>
          <p:nvPr/>
        </p:nvPicPr>
        <p:blipFill rotWithShape="1">
          <a:blip r:embed="rId5"/>
          <a:srcRect l="50000" t="58851" r="1649" b="-1224"/>
          <a:stretch/>
        </p:blipFill>
        <p:spPr>
          <a:xfrm>
            <a:off x="7569458" y="3903391"/>
            <a:ext cx="1353861" cy="1014039"/>
          </a:xfrm>
          <a:prstGeom prst="rect">
            <a:avLst/>
          </a:prstGeom>
        </p:spPr>
      </p:pic>
      <p:cxnSp>
        <p:nvCxnSpPr>
          <p:cNvPr id="9" name="Curved Connector 8">
            <a:extLst>
              <a:ext uri="{FF2B5EF4-FFF2-40B4-BE49-F238E27FC236}">
                <a16:creationId xmlns:a16="http://schemas.microsoft.com/office/drawing/2014/main" id="{EB2E00EF-10CD-D043-A502-BF41F34B60FC}"/>
              </a:ext>
            </a:extLst>
          </p:cNvPr>
          <p:cNvCxnSpPr>
            <a:endCxn id="7" idx="1"/>
          </p:cNvCxnSpPr>
          <p:nvPr/>
        </p:nvCxnSpPr>
        <p:spPr>
          <a:xfrm rot="5400000" flipH="1" flipV="1">
            <a:off x="6106291" y="1200970"/>
            <a:ext cx="1782495" cy="1146982"/>
          </a:xfrm>
          <a:prstGeom prst="curvedConnector2">
            <a:avLst/>
          </a:prstGeom>
          <a:ln w="38100">
            <a:solidFill>
              <a:srgbClr val="3082B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C827F66D-A0D7-C54D-9D92-6F8CCCCE6128}"/>
              </a:ext>
            </a:extLst>
          </p:cNvPr>
          <p:cNvCxnSpPr>
            <a:cxnSpLocks/>
            <a:endCxn id="34" idx="1"/>
          </p:cNvCxnSpPr>
          <p:nvPr/>
        </p:nvCxnSpPr>
        <p:spPr>
          <a:xfrm>
            <a:off x="4608513" y="1512220"/>
            <a:ext cx="2962516" cy="546726"/>
          </a:xfrm>
          <a:prstGeom prst="curvedConnector3">
            <a:avLst>
              <a:gd name="adj1" fmla="val 50000"/>
            </a:avLst>
          </a:prstGeom>
          <a:ln w="38100">
            <a:solidFill>
              <a:srgbClr val="FF7B0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3E5764B7-8DDC-764F-B731-B3F34FB28B18}"/>
              </a:ext>
            </a:extLst>
          </p:cNvPr>
          <p:cNvCxnSpPr>
            <a:cxnSpLocks/>
            <a:endCxn id="42" idx="1"/>
          </p:cNvCxnSpPr>
          <p:nvPr/>
        </p:nvCxnSpPr>
        <p:spPr>
          <a:xfrm flipV="1">
            <a:off x="4095907" y="3234679"/>
            <a:ext cx="3473551" cy="478882"/>
          </a:xfrm>
          <a:prstGeom prst="curvedConnector3">
            <a:avLst>
              <a:gd name="adj1" fmla="val 50000"/>
            </a:avLst>
          </a:prstGeom>
          <a:ln w="38100">
            <a:solidFill>
              <a:srgbClr val="269E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B2E56C0E-9F5C-A44D-ABE1-914F24908582}"/>
              </a:ext>
            </a:extLst>
          </p:cNvPr>
          <p:cNvCxnSpPr>
            <a:cxnSpLocks/>
            <a:endCxn id="46" idx="1"/>
          </p:cNvCxnSpPr>
          <p:nvPr/>
        </p:nvCxnSpPr>
        <p:spPr>
          <a:xfrm>
            <a:off x="4095907" y="1819504"/>
            <a:ext cx="3473551" cy="2590907"/>
          </a:xfrm>
          <a:prstGeom prst="curvedConnector3">
            <a:avLst>
              <a:gd name="adj1" fmla="val 50000"/>
            </a:avLst>
          </a:prstGeom>
          <a:ln w="38100">
            <a:solidFill>
              <a:srgbClr val="D7272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94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oogle Shape;6788;p63">
            <a:extLst>
              <a:ext uri="{FF2B5EF4-FFF2-40B4-BE49-F238E27FC236}">
                <a16:creationId xmlns:a16="http://schemas.microsoft.com/office/drawing/2014/main" id="{1D3B4EEE-A17E-5B4F-9213-41B29F968425}"/>
              </a:ext>
            </a:extLst>
          </p:cNvPr>
          <p:cNvGrpSpPr/>
          <p:nvPr/>
        </p:nvGrpSpPr>
        <p:grpSpPr>
          <a:xfrm rot="16200000">
            <a:off x="2953056" y="82587"/>
            <a:ext cx="3016183" cy="5676303"/>
            <a:chOff x="5213586" y="1210600"/>
            <a:chExt cx="3538214" cy="2904775"/>
          </a:xfrm>
        </p:grpSpPr>
        <p:sp>
          <p:nvSpPr>
            <p:cNvPr id="51" name="Google Shape;6789;p63">
              <a:extLst>
                <a:ext uri="{FF2B5EF4-FFF2-40B4-BE49-F238E27FC236}">
                  <a16:creationId xmlns:a16="http://schemas.microsoft.com/office/drawing/2014/main" id="{7BF5F459-5858-8444-8FB3-87B7B6E44071}"/>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90;p63">
              <a:extLst>
                <a:ext uri="{FF2B5EF4-FFF2-40B4-BE49-F238E27FC236}">
                  <a16:creationId xmlns:a16="http://schemas.microsoft.com/office/drawing/2014/main" id="{9430520A-2053-674A-BF6D-11FC2CBE5425}"/>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91;p63">
              <a:extLst>
                <a:ext uri="{FF2B5EF4-FFF2-40B4-BE49-F238E27FC236}">
                  <a16:creationId xmlns:a16="http://schemas.microsoft.com/office/drawing/2014/main" id="{2077FA1D-D81B-C443-8FAD-82DED0CF95C1}"/>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92;p63">
              <a:extLst>
                <a:ext uri="{FF2B5EF4-FFF2-40B4-BE49-F238E27FC236}">
                  <a16:creationId xmlns:a16="http://schemas.microsoft.com/office/drawing/2014/main" id="{31892E4C-1A64-5848-890B-D0F3004A29F2}"/>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6793;p63">
              <a:extLst>
                <a:ext uri="{FF2B5EF4-FFF2-40B4-BE49-F238E27FC236}">
                  <a16:creationId xmlns:a16="http://schemas.microsoft.com/office/drawing/2014/main" id="{11D2B0AA-BDEA-9A4A-886D-518BBEF89061}"/>
                </a:ext>
              </a:extLst>
            </p:cNvPr>
            <p:cNvCxnSpPr/>
            <p:nvPr/>
          </p:nvCxnSpPr>
          <p:spPr>
            <a:xfrm>
              <a:off x="5213586" y="2263128"/>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 name="Google Shape;6794;p63">
              <a:extLst>
                <a:ext uri="{FF2B5EF4-FFF2-40B4-BE49-F238E27FC236}">
                  <a16:creationId xmlns:a16="http://schemas.microsoft.com/office/drawing/2014/main" id="{4F0A0F29-B167-F440-83A2-08D7AA02F2D3}"/>
                </a:ext>
              </a:extLst>
            </p:cNvPr>
            <p:cNvCxnSpPr/>
            <p:nvPr/>
          </p:nvCxnSpPr>
          <p:spPr>
            <a:xfrm rot="10800000">
              <a:off x="8169792" y="1561133"/>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 name="Google Shape;6795;p63">
              <a:extLst>
                <a:ext uri="{FF2B5EF4-FFF2-40B4-BE49-F238E27FC236}">
                  <a16:creationId xmlns:a16="http://schemas.microsoft.com/office/drawing/2014/main" id="{812DE9A6-FDDC-F544-84A7-2D07C10D0DE9}"/>
                </a:ext>
              </a:extLst>
            </p:cNvPr>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sp>
          <p:nvSpPr>
            <p:cNvPr id="59" name="Google Shape;6797;p63">
              <a:extLst>
                <a:ext uri="{FF2B5EF4-FFF2-40B4-BE49-F238E27FC236}">
                  <a16:creationId xmlns:a16="http://schemas.microsoft.com/office/drawing/2014/main" id="{2F44F8D4-312F-804A-839B-F71A8F567018}"/>
                </a:ext>
              </a:extLst>
            </p:cNvPr>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1CBCE8F9-859F-D14F-82D1-9F0B75EBDF50}"/>
              </a:ext>
            </a:extLst>
          </p:cNvPr>
          <p:cNvSpPr>
            <a:spLocks noGrp="1"/>
          </p:cNvSpPr>
          <p:nvPr>
            <p:ph type="title"/>
          </p:nvPr>
        </p:nvSpPr>
        <p:spPr>
          <a:xfrm>
            <a:off x="802311" y="338328"/>
            <a:ext cx="5577900" cy="594300"/>
          </a:xfrm>
        </p:spPr>
        <p:txBody>
          <a:bodyPr/>
          <a:lstStyle/>
          <a:p>
            <a:pPr algn="l"/>
            <a:r>
              <a:rPr lang="en-TH" dirty="0"/>
              <a:t>What can topic modeling do?</a:t>
            </a:r>
          </a:p>
        </p:txBody>
      </p:sp>
      <p:sp>
        <p:nvSpPr>
          <p:cNvPr id="60" name="Google Shape;2931;p51">
            <a:extLst>
              <a:ext uri="{FF2B5EF4-FFF2-40B4-BE49-F238E27FC236}">
                <a16:creationId xmlns:a16="http://schemas.microsoft.com/office/drawing/2014/main" id="{002FC629-A2A9-5E43-967D-5EB8B0629D35}"/>
              </a:ext>
            </a:extLst>
          </p:cNvPr>
          <p:cNvSpPr txBox="1">
            <a:spLocks/>
          </p:cNvSpPr>
          <p:nvPr/>
        </p:nvSpPr>
        <p:spPr>
          <a:xfrm>
            <a:off x="617239" y="1883915"/>
            <a:ext cx="1405922" cy="1691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Enormous pool of tweet mentioning our airline</a:t>
            </a:r>
          </a:p>
        </p:txBody>
      </p:sp>
      <p:sp>
        <p:nvSpPr>
          <p:cNvPr id="61" name="Google Shape;2225;p41">
            <a:extLst>
              <a:ext uri="{FF2B5EF4-FFF2-40B4-BE49-F238E27FC236}">
                <a16:creationId xmlns:a16="http://schemas.microsoft.com/office/drawing/2014/main" id="{3885AE96-F53B-6E47-85D8-42FBF3F418C9}"/>
              </a:ext>
            </a:extLst>
          </p:cNvPr>
          <p:cNvSpPr txBox="1">
            <a:spLocks noGrp="1"/>
          </p:cNvSpPr>
          <p:nvPr>
            <p:ph type="subTitle" idx="1"/>
          </p:nvPr>
        </p:nvSpPr>
        <p:spPr>
          <a:xfrm>
            <a:off x="1366226" y="947981"/>
            <a:ext cx="206390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Sentiment Classifier</a:t>
            </a:r>
            <a:endParaRPr dirty="0"/>
          </a:p>
        </p:txBody>
      </p:sp>
      <p:sp>
        <p:nvSpPr>
          <p:cNvPr id="62" name="Google Shape;2931;p51">
            <a:extLst>
              <a:ext uri="{FF2B5EF4-FFF2-40B4-BE49-F238E27FC236}">
                <a16:creationId xmlns:a16="http://schemas.microsoft.com/office/drawing/2014/main" id="{0AB09A4E-52CE-F945-8EB5-4F19B2821068}"/>
              </a:ext>
            </a:extLst>
          </p:cNvPr>
          <p:cNvSpPr txBox="1">
            <a:spLocks/>
          </p:cNvSpPr>
          <p:nvPr/>
        </p:nvSpPr>
        <p:spPr>
          <a:xfrm>
            <a:off x="2138478" y="2577735"/>
            <a:ext cx="1537304"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Negative Sentiment</a:t>
            </a:r>
          </a:p>
        </p:txBody>
      </p:sp>
      <p:sp>
        <p:nvSpPr>
          <p:cNvPr id="63" name="Google Shape;2225;p41">
            <a:extLst>
              <a:ext uri="{FF2B5EF4-FFF2-40B4-BE49-F238E27FC236}">
                <a16:creationId xmlns:a16="http://schemas.microsoft.com/office/drawing/2014/main" id="{ED9C7813-0E88-BB4B-860F-223A4AD48395}"/>
              </a:ext>
            </a:extLst>
          </p:cNvPr>
          <p:cNvSpPr txBox="1">
            <a:spLocks/>
          </p:cNvSpPr>
          <p:nvPr/>
        </p:nvSpPr>
        <p:spPr>
          <a:xfrm>
            <a:off x="2826505" y="4430172"/>
            <a:ext cx="1706529"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Topic modeling</a:t>
            </a:r>
          </a:p>
        </p:txBody>
      </p:sp>
      <p:sp>
        <p:nvSpPr>
          <p:cNvPr id="64" name="Google Shape;2931;p51">
            <a:extLst>
              <a:ext uri="{FF2B5EF4-FFF2-40B4-BE49-F238E27FC236}">
                <a16:creationId xmlns:a16="http://schemas.microsoft.com/office/drawing/2014/main" id="{A1E45B9A-2F83-F34B-B04E-0212E2159E8E}"/>
              </a:ext>
            </a:extLst>
          </p:cNvPr>
          <p:cNvSpPr txBox="1">
            <a:spLocks/>
          </p:cNvSpPr>
          <p:nvPr/>
        </p:nvSpPr>
        <p:spPr>
          <a:xfrm>
            <a:off x="3616910" y="2628317"/>
            <a:ext cx="1374845"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Subcategory of problems</a:t>
            </a:r>
          </a:p>
        </p:txBody>
      </p:sp>
      <p:sp>
        <p:nvSpPr>
          <p:cNvPr id="65" name="Google Shape;2225;p41">
            <a:extLst>
              <a:ext uri="{FF2B5EF4-FFF2-40B4-BE49-F238E27FC236}">
                <a16:creationId xmlns:a16="http://schemas.microsoft.com/office/drawing/2014/main" id="{FFBEB252-F5DE-9E48-BD88-0E55F73A9CD5}"/>
              </a:ext>
            </a:extLst>
          </p:cNvPr>
          <p:cNvSpPr txBox="1">
            <a:spLocks/>
          </p:cNvSpPr>
          <p:nvPr/>
        </p:nvSpPr>
        <p:spPr>
          <a:xfrm>
            <a:off x="4028741" y="954610"/>
            <a:ext cx="1961235"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Problems Classifier</a:t>
            </a:r>
          </a:p>
        </p:txBody>
      </p:sp>
      <p:sp>
        <p:nvSpPr>
          <p:cNvPr id="67" name="Google Shape;2931;p51">
            <a:extLst>
              <a:ext uri="{FF2B5EF4-FFF2-40B4-BE49-F238E27FC236}">
                <a16:creationId xmlns:a16="http://schemas.microsoft.com/office/drawing/2014/main" id="{A0BBC810-F882-4944-A197-51A81D626DB3}"/>
              </a:ext>
            </a:extLst>
          </p:cNvPr>
          <p:cNvSpPr txBox="1">
            <a:spLocks/>
          </p:cNvSpPr>
          <p:nvPr/>
        </p:nvSpPr>
        <p:spPr>
          <a:xfrm>
            <a:off x="7956914" y="1873554"/>
            <a:ext cx="1187086" cy="591423"/>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Customer services</a:t>
            </a:r>
          </a:p>
        </p:txBody>
      </p:sp>
      <p:sp>
        <p:nvSpPr>
          <p:cNvPr id="70" name="Google Shape;2931;p51">
            <a:extLst>
              <a:ext uri="{FF2B5EF4-FFF2-40B4-BE49-F238E27FC236}">
                <a16:creationId xmlns:a16="http://schemas.microsoft.com/office/drawing/2014/main" id="{A2BCABB0-ADEA-3745-93C7-EF830C54261B}"/>
              </a:ext>
            </a:extLst>
          </p:cNvPr>
          <p:cNvSpPr txBox="1">
            <a:spLocks/>
          </p:cNvSpPr>
          <p:nvPr/>
        </p:nvSpPr>
        <p:spPr>
          <a:xfrm>
            <a:off x="7956914" y="2502437"/>
            <a:ext cx="1187086" cy="591423"/>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Lost and Found</a:t>
            </a:r>
          </a:p>
        </p:txBody>
      </p:sp>
      <p:sp>
        <p:nvSpPr>
          <p:cNvPr id="71" name="Google Shape;2931;p51">
            <a:extLst>
              <a:ext uri="{FF2B5EF4-FFF2-40B4-BE49-F238E27FC236}">
                <a16:creationId xmlns:a16="http://schemas.microsoft.com/office/drawing/2014/main" id="{A6C3D6F2-78F4-B248-ADAF-21AB5E1AD562}"/>
              </a:ext>
            </a:extLst>
          </p:cNvPr>
          <p:cNvSpPr txBox="1">
            <a:spLocks/>
          </p:cNvSpPr>
          <p:nvPr/>
        </p:nvSpPr>
        <p:spPr>
          <a:xfrm>
            <a:off x="7956914" y="3139200"/>
            <a:ext cx="1187086" cy="477694"/>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Ticketing</a:t>
            </a:r>
          </a:p>
        </p:txBody>
      </p:sp>
      <p:sp>
        <p:nvSpPr>
          <p:cNvPr id="72" name="Google Shape;2931;p51">
            <a:extLst>
              <a:ext uri="{FF2B5EF4-FFF2-40B4-BE49-F238E27FC236}">
                <a16:creationId xmlns:a16="http://schemas.microsoft.com/office/drawing/2014/main" id="{246738EB-516F-DC45-B811-24514DEF1F57}"/>
              </a:ext>
            </a:extLst>
          </p:cNvPr>
          <p:cNvSpPr txBox="1">
            <a:spLocks/>
          </p:cNvSpPr>
          <p:nvPr/>
        </p:nvSpPr>
        <p:spPr>
          <a:xfrm>
            <a:off x="7956914" y="3666322"/>
            <a:ext cx="1187086" cy="477694"/>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Marketing</a:t>
            </a:r>
          </a:p>
        </p:txBody>
      </p:sp>
      <p:cxnSp>
        <p:nvCxnSpPr>
          <p:cNvPr id="14" name="Curved Connector 13">
            <a:extLst>
              <a:ext uri="{FF2B5EF4-FFF2-40B4-BE49-F238E27FC236}">
                <a16:creationId xmlns:a16="http://schemas.microsoft.com/office/drawing/2014/main" id="{0541FA5D-1F62-1F43-A1BD-FD8372004509}"/>
              </a:ext>
            </a:extLst>
          </p:cNvPr>
          <p:cNvCxnSpPr>
            <a:stCxn id="59" idx="2"/>
            <a:endCxn id="67" idx="1"/>
          </p:cNvCxnSpPr>
          <p:nvPr/>
        </p:nvCxnSpPr>
        <p:spPr>
          <a:xfrm flipV="1">
            <a:off x="7299300" y="2169266"/>
            <a:ext cx="657614" cy="83466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B726B044-BD2D-D84F-8F26-D471773EFBC5}"/>
              </a:ext>
            </a:extLst>
          </p:cNvPr>
          <p:cNvCxnSpPr>
            <a:cxnSpLocks/>
            <a:stCxn id="59" idx="2"/>
            <a:endCxn id="70" idx="1"/>
          </p:cNvCxnSpPr>
          <p:nvPr/>
        </p:nvCxnSpPr>
        <p:spPr>
          <a:xfrm flipV="1">
            <a:off x="7299300" y="2798149"/>
            <a:ext cx="657614" cy="20578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C914565B-7EAB-794A-846D-BC90BD080FA8}"/>
              </a:ext>
            </a:extLst>
          </p:cNvPr>
          <p:cNvCxnSpPr>
            <a:cxnSpLocks/>
            <a:stCxn id="59" idx="2"/>
            <a:endCxn id="71" idx="1"/>
          </p:cNvCxnSpPr>
          <p:nvPr/>
        </p:nvCxnSpPr>
        <p:spPr>
          <a:xfrm>
            <a:off x="7299300" y="3003931"/>
            <a:ext cx="657614" cy="37411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CF4D6272-56D0-744A-B1C6-0025611073F9}"/>
              </a:ext>
            </a:extLst>
          </p:cNvPr>
          <p:cNvCxnSpPr>
            <a:cxnSpLocks/>
            <a:stCxn id="59" idx="2"/>
            <a:endCxn id="72" idx="1"/>
          </p:cNvCxnSpPr>
          <p:nvPr/>
        </p:nvCxnSpPr>
        <p:spPr>
          <a:xfrm>
            <a:off x="7299300" y="3003931"/>
            <a:ext cx="657614" cy="901238"/>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21EBDBCA-576F-2940-AC03-163B2C1B6283}"/>
              </a:ext>
            </a:extLst>
          </p:cNvPr>
          <p:cNvSpPr/>
          <p:nvPr/>
        </p:nvSpPr>
        <p:spPr>
          <a:xfrm>
            <a:off x="4557273" y="912050"/>
            <a:ext cx="4586727" cy="3442972"/>
          </a:xfrm>
          <a:prstGeom prst="rect">
            <a:avLst/>
          </a:prstGeom>
          <a:noFill/>
          <a:ln>
            <a:solidFill>
              <a:srgbClr val="3082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1" name="Google Shape;2931;p51">
            <a:extLst>
              <a:ext uri="{FF2B5EF4-FFF2-40B4-BE49-F238E27FC236}">
                <a16:creationId xmlns:a16="http://schemas.microsoft.com/office/drawing/2014/main" id="{F177F75D-5600-3746-A404-E8EFA6B12B95}"/>
              </a:ext>
            </a:extLst>
          </p:cNvPr>
          <p:cNvSpPr txBox="1">
            <a:spLocks/>
          </p:cNvSpPr>
          <p:nvPr/>
        </p:nvSpPr>
        <p:spPr>
          <a:xfrm>
            <a:off x="6253262" y="4275662"/>
            <a:ext cx="1374845"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3082BA"/>
                </a:solidFill>
              </a:rPr>
              <a:t>Future scope</a:t>
            </a:r>
          </a:p>
        </p:txBody>
      </p:sp>
      <p:sp>
        <p:nvSpPr>
          <p:cNvPr id="82" name="TextBox 81">
            <a:extLst>
              <a:ext uri="{FF2B5EF4-FFF2-40B4-BE49-F238E27FC236}">
                <a16:creationId xmlns:a16="http://schemas.microsoft.com/office/drawing/2014/main" id="{4659D4FF-5705-3B44-A870-3660C9D50646}"/>
              </a:ext>
            </a:extLst>
          </p:cNvPr>
          <p:cNvSpPr txBox="1"/>
          <p:nvPr/>
        </p:nvSpPr>
        <p:spPr>
          <a:xfrm>
            <a:off x="1843548" y="5279923"/>
            <a:ext cx="184731" cy="307777"/>
          </a:xfrm>
          <a:prstGeom prst="rect">
            <a:avLst/>
          </a:prstGeom>
          <a:noFill/>
        </p:spPr>
        <p:txBody>
          <a:bodyPr wrap="none" rtlCol="0">
            <a:spAutoFit/>
          </a:bodyPr>
          <a:lstStyle/>
          <a:p>
            <a:endParaRPr lang="en-TH" dirty="0"/>
          </a:p>
        </p:txBody>
      </p:sp>
    </p:spTree>
    <p:extLst>
      <p:ext uri="{BB962C8B-B14F-4D97-AF65-F5344CB8AC3E}">
        <p14:creationId xmlns:p14="http://schemas.microsoft.com/office/powerpoint/2010/main" val="180010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arlow Semi Condensed"/>
                <a:ea typeface="Barlow Semi Condensed"/>
                <a:cs typeface="Barlow Semi Condensed"/>
                <a:sym typeface="Barlow Semi Condensed"/>
              </a:rPr>
              <a:t>Do you have any questions?</a:t>
            </a:r>
            <a:endParaRPr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US" dirty="0">
                <a:solidFill>
                  <a:schemeClr val="dk2"/>
                </a:solidFill>
                <a:latin typeface="Barlow Semi Condensed"/>
                <a:ea typeface="Barlow Semi Condensed"/>
                <a:cs typeface="Barlow Semi Condensed"/>
                <a:sym typeface="Barlow Semi Condensed"/>
              </a:rPr>
              <a:t>W</a:t>
            </a:r>
            <a:r>
              <a:rPr lang="en" dirty="0" err="1">
                <a:solidFill>
                  <a:schemeClr val="dk2"/>
                </a:solidFill>
                <a:latin typeface="Barlow Semi Condensed"/>
                <a:ea typeface="Barlow Semi Condensed"/>
                <a:cs typeface="Barlow Semi Condensed"/>
                <a:sym typeface="Barlow Semi Condensed"/>
              </a:rPr>
              <a:t>irach.lee@gmail.com</a:t>
            </a:r>
            <a:r>
              <a:rPr lang="en" dirty="0">
                <a:solidFill>
                  <a:schemeClr val="dk2"/>
                </a:solidFill>
                <a:latin typeface="Barlow Semi Condensed"/>
                <a:ea typeface="Barlow Semi Condensed"/>
                <a:cs typeface="Barlow Semi Condensed"/>
                <a:sym typeface="Barlow Semi Condensed"/>
              </a:rPr>
              <a:t> </a:t>
            </a:r>
            <a:endParaRPr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dirty="0">
                <a:solidFill>
                  <a:schemeClr val="dk2"/>
                </a:solidFill>
                <a:latin typeface="Barlow Semi Condensed"/>
                <a:ea typeface="Barlow Semi Condensed"/>
                <a:cs typeface="Barlow Semi Condensed"/>
                <a:sym typeface="Barlow Semi Condensed"/>
              </a:rPr>
              <a:t>+66  81 453 6326</a:t>
            </a:r>
            <a:endParaRPr dirty="0">
              <a:solidFill>
                <a:schemeClr val="dk2"/>
              </a:solidFill>
              <a:latin typeface="Barlow Semi Condensed"/>
              <a:ea typeface="Barlow Semi Condensed"/>
              <a:cs typeface="Barlow Semi Condensed"/>
              <a:sym typeface="Barlow Semi Condensed"/>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Barlow Semi Condensed"/>
                <a:ea typeface="Barlow Semi Condensed"/>
                <a:cs typeface="Barlow Semi Condensed"/>
                <a:sym typeface="Barlow Semi Condensed"/>
              </a:rPr>
              <a:t>Please keep this slide for attribution</a:t>
            </a:r>
            <a:endParaRPr sz="1100" dirty="0">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Twitter</a:t>
            </a:r>
            <a:endParaRPr dirty="0"/>
          </a:p>
        </p:txBody>
      </p:sp>
      <p:sp>
        <p:nvSpPr>
          <p:cNvPr id="2178" name="Google Shape;2178;p39"/>
          <p:cNvSpPr txBox="1">
            <a:spLocks noGrp="1"/>
          </p:cNvSpPr>
          <p:nvPr>
            <p:ph type="subTitle" idx="1"/>
          </p:nvPr>
        </p:nvSpPr>
        <p:spPr>
          <a:xfrm>
            <a:off x="2003444" y="3054096"/>
            <a:ext cx="5136642" cy="1134000"/>
          </a:xfrm>
          <a:prstGeom prst="rect">
            <a:avLst/>
          </a:prstGeom>
        </p:spPr>
        <p:txBody>
          <a:bodyPr spcFirstLastPara="1" wrap="square" lIns="91425" tIns="91425" rIns="91425" bIns="91425" anchor="t" anchorCtr="0">
            <a:noAutofit/>
          </a:bodyPr>
          <a:lstStyle/>
          <a:p>
            <a:pPr lvl="0"/>
            <a:r>
              <a:rPr lang="en-US" b="1" dirty="0"/>
              <a:t>Twitter</a:t>
            </a:r>
            <a:r>
              <a:rPr lang="en-US" dirty="0"/>
              <a:t> is a </a:t>
            </a:r>
            <a:r>
              <a:rPr lang="en-US" b="1" dirty="0"/>
              <a:t>'microblogging</a:t>
            </a:r>
            <a:r>
              <a:rPr lang="en-US" dirty="0"/>
              <a:t>' system that allows you to </a:t>
            </a:r>
            <a:r>
              <a:rPr lang="en-US" b="1" dirty="0"/>
              <a:t>send</a:t>
            </a:r>
            <a:r>
              <a:rPr lang="en-US" dirty="0"/>
              <a:t> and </a:t>
            </a:r>
            <a:r>
              <a:rPr lang="en-US" b="1" dirty="0"/>
              <a:t>receive</a:t>
            </a:r>
            <a:r>
              <a:rPr lang="en-US" dirty="0"/>
              <a:t> short posts called </a:t>
            </a:r>
            <a:r>
              <a:rPr lang="en-US" b="1" dirty="0"/>
              <a:t>tweets</a:t>
            </a:r>
            <a:r>
              <a:rPr lang="en-US" dirty="0"/>
              <a:t>. Tweets can be up to </a:t>
            </a:r>
            <a:r>
              <a:rPr lang="en-US" b="1" dirty="0"/>
              <a:t>280 characters long</a:t>
            </a:r>
            <a:r>
              <a:rPr lang="en-US" dirty="0"/>
              <a:t> and can include links to relevant websites and resources.</a:t>
            </a:r>
            <a:endParaRPr dirty="0">
              <a:latin typeface="Barlow Semi Condensed"/>
              <a:ea typeface="Barlow Semi Condensed"/>
              <a:cs typeface="Barlow Semi Condensed"/>
              <a:sym typeface="Barlow Semi Condensed"/>
            </a:endParaRPr>
          </a:p>
        </p:txBody>
      </p:sp>
      <p:pic>
        <p:nvPicPr>
          <p:cNvPr id="2" name="Picture 1">
            <a:extLst>
              <a:ext uri="{FF2B5EF4-FFF2-40B4-BE49-F238E27FC236}">
                <a16:creationId xmlns:a16="http://schemas.microsoft.com/office/drawing/2014/main" id="{94E668D9-A87E-5E4F-84B4-50E1E408B95E}"/>
              </a:ext>
            </a:extLst>
          </p:cNvPr>
          <p:cNvPicPr>
            <a:picLocks noChangeAspect="1"/>
          </p:cNvPicPr>
          <p:nvPr/>
        </p:nvPicPr>
        <p:blipFill>
          <a:blip r:embed="rId3"/>
          <a:stretch>
            <a:fillRect/>
          </a:stretch>
        </p:blipFill>
        <p:spPr>
          <a:xfrm>
            <a:off x="3896760" y="750906"/>
            <a:ext cx="1350010" cy="1350010"/>
          </a:xfrm>
          <a:prstGeom prst="rect">
            <a:avLst/>
          </a:prstGeom>
        </p:spPr>
      </p:pic>
      <p:sp>
        <p:nvSpPr>
          <p:cNvPr id="5" name="TextBox 4">
            <a:extLst>
              <a:ext uri="{FF2B5EF4-FFF2-40B4-BE49-F238E27FC236}">
                <a16:creationId xmlns:a16="http://schemas.microsoft.com/office/drawing/2014/main" id="{AFEDB7DC-EFEC-8D4C-8718-0B896656A740}"/>
              </a:ext>
            </a:extLst>
          </p:cNvPr>
          <p:cNvSpPr txBox="1"/>
          <p:nvPr/>
        </p:nvSpPr>
        <p:spPr>
          <a:xfrm>
            <a:off x="3623310" y="4856614"/>
            <a:ext cx="4581703" cy="246221"/>
          </a:xfrm>
          <a:prstGeom prst="rect">
            <a:avLst/>
          </a:prstGeom>
          <a:noFill/>
        </p:spPr>
        <p:txBody>
          <a:bodyPr wrap="none" rtlCol="0">
            <a:spAutoFit/>
          </a:bodyPr>
          <a:lstStyle/>
          <a:p>
            <a:r>
              <a:rPr lang="en-US" sz="1000" dirty="0"/>
              <a:t>https://</a:t>
            </a:r>
            <a:r>
              <a:rPr lang="en-US" sz="1000" dirty="0" err="1"/>
              <a:t>esrc.ukri.org</a:t>
            </a:r>
            <a:r>
              <a:rPr lang="en-US" sz="1000" dirty="0"/>
              <a:t>/research/impact-toolkit/social-media/twitter/what-is-twitter/</a:t>
            </a:r>
            <a:endParaRPr lang="en-TH" sz="1000" dirty="0"/>
          </a:p>
        </p:txBody>
      </p:sp>
    </p:spTree>
    <p:extLst>
      <p:ext uri="{BB962C8B-B14F-4D97-AF65-F5344CB8AC3E}">
        <p14:creationId xmlns:p14="http://schemas.microsoft.com/office/powerpoint/2010/main" val="409020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279C33-1D32-2E48-A659-C3E90628B3D9}"/>
              </a:ext>
            </a:extLst>
          </p:cNvPr>
          <p:cNvSpPr>
            <a:spLocks noGrp="1"/>
          </p:cNvSpPr>
          <p:nvPr>
            <p:ph type="subTitle" idx="1"/>
          </p:nvPr>
        </p:nvSpPr>
        <p:spPr/>
        <p:txBody>
          <a:bodyPr/>
          <a:lstStyle/>
          <a:p>
            <a:endParaRPr lang="en-TH"/>
          </a:p>
        </p:txBody>
      </p:sp>
      <p:sp>
        <p:nvSpPr>
          <p:cNvPr id="3" name="Title 2">
            <a:extLst>
              <a:ext uri="{FF2B5EF4-FFF2-40B4-BE49-F238E27FC236}">
                <a16:creationId xmlns:a16="http://schemas.microsoft.com/office/drawing/2014/main" id="{8CD3795F-9788-D44D-A724-B1B56F0FC3E7}"/>
              </a:ext>
            </a:extLst>
          </p:cNvPr>
          <p:cNvSpPr>
            <a:spLocks noGrp="1"/>
          </p:cNvSpPr>
          <p:nvPr>
            <p:ph type="title"/>
          </p:nvPr>
        </p:nvSpPr>
        <p:spPr/>
        <p:txBody>
          <a:bodyPr/>
          <a:lstStyle/>
          <a:p>
            <a:endParaRPr lang="en-TH" dirty="0"/>
          </a:p>
        </p:txBody>
      </p:sp>
      <p:pic>
        <p:nvPicPr>
          <p:cNvPr id="4" name="Picture 3">
            <a:extLst>
              <a:ext uri="{FF2B5EF4-FFF2-40B4-BE49-F238E27FC236}">
                <a16:creationId xmlns:a16="http://schemas.microsoft.com/office/drawing/2014/main" id="{9B0D080C-69A2-D14A-9363-4C7FED34611A}"/>
              </a:ext>
            </a:extLst>
          </p:cNvPr>
          <p:cNvPicPr>
            <a:picLocks noChangeAspect="1"/>
          </p:cNvPicPr>
          <p:nvPr/>
        </p:nvPicPr>
        <p:blipFill>
          <a:blip r:embed="rId2"/>
          <a:stretch>
            <a:fillRect/>
          </a:stretch>
        </p:blipFill>
        <p:spPr>
          <a:xfrm>
            <a:off x="0" y="-9396"/>
            <a:ext cx="4202482" cy="2215439"/>
          </a:xfrm>
          <a:prstGeom prst="rect">
            <a:avLst/>
          </a:prstGeom>
        </p:spPr>
      </p:pic>
      <p:pic>
        <p:nvPicPr>
          <p:cNvPr id="5" name="Picture 4">
            <a:extLst>
              <a:ext uri="{FF2B5EF4-FFF2-40B4-BE49-F238E27FC236}">
                <a16:creationId xmlns:a16="http://schemas.microsoft.com/office/drawing/2014/main" id="{B494B456-D241-4B49-BCE2-EBE83FD09644}"/>
              </a:ext>
            </a:extLst>
          </p:cNvPr>
          <p:cNvPicPr>
            <a:picLocks noChangeAspect="1"/>
          </p:cNvPicPr>
          <p:nvPr/>
        </p:nvPicPr>
        <p:blipFill>
          <a:blip r:embed="rId3"/>
          <a:stretch>
            <a:fillRect/>
          </a:stretch>
        </p:blipFill>
        <p:spPr>
          <a:xfrm>
            <a:off x="3162300" y="0"/>
            <a:ext cx="5981700" cy="3060700"/>
          </a:xfrm>
          <a:prstGeom prst="rect">
            <a:avLst/>
          </a:prstGeom>
        </p:spPr>
      </p:pic>
      <p:pic>
        <p:nvPicPr>
          <p:cNvPr id="6" name="Picture 5">
            <a:extLst>
              <a:ext uri="{FF2B5EF4-FFF2-40B4-BE49-F238E27FC236}">
                <a16:creationId xmlns:a16="http://schemas.microsoft.com/office/drawing/2014/main" id="{B129E759-AA48-CC41-AD2F-9AC753E237A1}"/>
              </a:ext>
            </a:extLst>
          </p:cNvPr>
          <p:cNvPicPr>
            <a:picLocks noChangeAspect="1"/>
          </p:cNvPicPr>
          <p:nvPr/>
        </p:nvPicPr>
        <p:blipFill>
          <a:blip r:embed="rId4"/>
          <a:stretch>
            <a:fillRect/>
          </a:stretch>
        </p:blipFill>
        <p:spPr>
          <a:xfrm>
            <a:off x="0" y="1953132"/>
            <a:ext cx="4809600" cy="3190368"/>
          </a:xfrm>
          <a:prstGeom prst="rect">
            <a:avLst/>
          </a:prstGeom>
        </p:spPr>
      </p:pic>
      <p:pic>
        <p:nvPicPr>
          <p:cNvPr id="7" name="Picture 6">
            <a:extLst>
              <a:ext uri="{FF2B5EF4-FFF2-40B4-BE49-F238E27FC236}">
                <a16:creationId xmlns:a16="http://schemas.microsoft.com/office/drawing/2014/main" id="{5D19EB72-FCA6-E748-A398-33C398B7CF4C}"/>
              </a:ext>
            </a:extLst>
          </p:cNvPr>
          <p:cNvPicPr>
            <a:picLocks noChangeAspect="1"/>
          </p:cNvPicPr>
          <p:nvPr/>
        </p:nvPicPr>
        <p:blipFill>
          <a:blip r:embed="rId5"/>
          <a:stretch>
            <a:fillRect/>
          </a:stretch>
        </p:blipFill>
        <p:spPr>
          <a:xfrm>
            <a:off x="4334401" y="1481999"/>
            <a:ext cx="4809599" cy="3661501"/>
          </a:xfrm>
          <a:prstGeom prst="rect">
            <a:avLst/>
          </a:prstGeom>
        </p:spPr>
      </p:pic>
    </p:spTree>
    <p:extLst>
      <p:ext uri="{BB962C8B-B14F-4D97-AF65-F5344CB8AC3E}">
        <p14:creationId xmlns:p14="http://schemas.microsoft.com/office/powerpoint/2010/main" val="396186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Sentiment Analysis</a:t>
            </a:r>
            <a:endParaRPr dirty="0"/>
          </a:p>
        </p:txBody>
      </p:sp>
      <p:sp>
        <p:nvSpPr>
          <p:cNvPr id="2178" name="Google Shape;2178;p39"/>
          <p:cNvSpPr txBox="1">
            <a:spLocks noGrp="1"/>
          </p:cNvSpPr>
          <p:nvPr>
            <p:ph type="subTitle" idx="1"/>
          </p:nvPr>
        </p:nvSpPr>
        <p:spPr>
          <a:xfrm>
            <a:off x="2003444" y="3054096"/>
            <a:ext cx="5136642" cy="1134000"/>
          </a:xfrm>
          <a:prstGeom prst="rect">
            <a:avLst/>
          </a:prstGeom>
        </p:spPr>
        <p:txBody>
          <a:bodyPr spcFirstLastPara="1" wrap="square" lIns="91425" tIns="91425" rIns="91425" bIns="91425" anchor="t" anchorCtr="0">
            <a:noAutofit/>
          </a:bodyPr>
          <a:lstStyle/>
          <a:p>
            <a:pPr lvl="0"/>
            <a:r>
              <a:rPr lang="en-US" dirty="0"/>
              <a:t>Sentiment analysis is a natural language processing technique used to </a:t>
            </a:r>
            <a:r>
              <a:rPr lang="en-US" b="1" dirty="0"/>
              <a:t>determine whether data is positive, negative or neutral</a:t>
            </a:r>
            <a:r>
              <a:rPr lang="en-US" dirty="0"/>
              <a:t> to help businesses monitor brand and product sentiment in customer feedback, and </a:t>
            </a:r>
            <a:r>
              <a:rPr lang="en-US" b="1" dirty="0"/>
              <a:t>understand customer needs.</a:t>
            </a:r>
            <a:endParaRPr b="1" dirty="0">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AFEDB7DC-EFEC-8D4C-8718-0B896656A740}"/>
              </a:ext>
            </a:extLst>
          </p:cNvPr>
          <p:cNvSpPr txBox="1"/>
          <p:nvPr/>
        </p:nvSpPr>
        <p:spPr>
          <a:xfrm>
            <a:off x="5492253" y="4859179"/>
            <a:ext cx="2702984" cy="246221"/>
          </a:xfrm>
          <a:prstGeom prst="rect">
            <a:avLst/>
          </a:prstGeom>
          <a:noFill/>
        </p:spPr>
        <p:txBody>
          <a:bodyPr wrap="none" rtlCol="0">
            <a:spAutoFit/>
          </a:bodyPr>
          <a:lstStyle/>
          <a:p>
            <a:r>
              <a:rPr lang="en-US" sz="1000" dirty="0"/>
              <a:t>https://</a:t>
            </a:r>
            <a:r>
              <a:rPr lang="en-US" sz="1000" dirty="0" err="1"/>
              <a:t>monkeylearn.com</a:t>
            </a:r>
            <a:r>
              <a:rPr lang="en-US" sz="1000" dirty="0"/>
              <a:t>/sentiment-analysis/</a:t>
            </a:r>
            <a:endParaRPr lang="en-TH" sz="1000" dirty="0"/>
          </a:p>
        </p:txBody>
      </p:sp>
      <p:grpSp>
        <p:nvGrpSpPr>
          <p:cNvPr id="3" name="Group 2">
            <a:extLst>
              <a:ext uri="{FF2B5EF4-FFF2-40B4-BE49-F238E27FC236}">
                <a16:creationId xmlns:a16="http://schemas.microsoft.com/office/drawing/2014/main" id="{61B1527E-3A83-8B49-B4F7-3AE1A12FCEB7}"/>
              </a:ext>
            </a:extLst>
          </p:cNvPr>
          <p:cNvGrpSpPr/>
          <p:nvPr/>
        </p:nvGrpSpPr>
        <p:grpSpPr>
          <a:xfrm>
            <a:off x="3611072" y="447241"/>
            <a:ext cx="1921856" cy="1853730"/>
            <a:chOff x="3611072" y="447241"/>
            <a:chExt cx="1921856" cy="1853730"/>
          </a:xfrm>
        </p:grpSpPr>
        <p:sp>
          <p:nvSpPr>
            <p:cNvPr id="10" name="Google Shape;9823;p70">
              <a:extLst>
                <a:ext uri="{FF2B5EF4-FFF2-40B4-BE49-F238E27FC236}">
                  <a16:creationId xmlns:a16="http://schemas.microsoft.com/office/drawing/2014/main" id="{D89C8FC6-E2D0-3B4E-BB5E-B8CDDC882523}"/>
                </a:ext>
              </a:extLst>
            </p:cNvPr>
            <p:cNvSpPr/>
            <p:nvPr/>
          </p:nvSpPr>
          <p:spPr>
            <a:xfrm>
              <a:off x="4660182" y="1099055"/>
              <a:ext cx="441546" cy="215839"/>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24;p70">
              <a:extLst>
                <a:ext uri="{FF2B5EF4-FFF2-40B4-BE49-F238E27FC236}">
                  <a16:creationId xmlns:a16="http://schemas.microsoft.com/office/drawing/2014/main" id="{2E4572F5-B5C6-9844-8F91-C4D9B9851D58}"/>
                </a:ext>
              </a:extLst>
            </p:cNvPr>
            <p:cNvSpPr/>
            <p:nvPr/>
          </p:nvSpPr>
          <p:spPr>
            <a:xfrm>
              <a:off x="4770489" y="778162"/>
              <a:ext cx="210904" cy="210745"/>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25;p70">
              <a:extLst>
                <a:ext uri="{FF2B5EF4-FFF2-40B4-BE49-F238E27FC236}">
                  <a16:creationId xmlns:a16="http://schemas.microsoft.com/office/drawing/2014/main" id="{82FFE484-B9CA-CB4F-97FE-FB3D6AD9A9B0}"/>
                </a:ext>
              </a:extLst>
            </p:cNvPr>
            <p:cNvSpPr/>
            <p:nvPr/>
          </p:nvSpPr>
          <p:spPr>
            <a:xfrm>
              <a:off x="3611072" y="447241"/>
              <a:ext cx="1921856" cy="185373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roup 7">
            <a:extLst>
              <a:ext uri="{FF2B5EF4-FFF2-40B4-BE49-F238E27FC236}">
                <a16:creationId xmlns:a16="http://schemas.microsoft.com/office/drawing/2014/main" id="{0F40FF39-304E-C342-AAC1-618754F9C3D1}"/>
              </a:ext>
            </a:extLst>
          </p:cNvPr>
          <p:cNvGrpSpPr/>
          <p:nvPr/>
        </p:nvGrpSpPr>
        <p:grpSpPr>
          <a:xfrm>
            <a:off x="816996" y="626438"/>
            <a:ext cx="3209730" cy="1851586"/>
            <a:chOff x="401342" y="627314"/>
            <a:chExt cx="3209730" cy="1851586"/>
          </a:xfrm>
        </p:grpSpPr>
        <p:sp>
          <p:nvSpPr>
            <p:cNvPr id="15" name="Google Shape;2178;p39">
              <a:extLst>
                <a:ext uri="{FF2B5EF4-FFF2-40B4-BE49-F238E27FC236}">
                  <a16:creationId xmlns:a16="http://schemas.microsoft.com/office/drawing/2014/main" id="{D85372BB-DA18-A94D-8912-821523A915B7}"/>
                </a:ext>
              </a:extLst>
            </p:cNvPr>
            <p:cNvSpPr txBox="1">
              <a:spLocks/>
            </p:cNvSpPr>
            <p:nvPr/>
          </p:nvSpPr>
          <p:spPr>
            <a:xfrm>
              <a:off x="1175284" y="627314"/>
              <a:ext cx="2435788" cy="943481"/>
            </a:xfrm>
            <a:prstGeom prst="wedgeRoundRectCallout">
              <a:avLst>
                <a:gd name="adj1" fmla="val -56288"/>
                <a:gd name="adj2" fmla="val 73269"/>
                <a:gd name="adj3" fmla="val 16667"/>
              </a:avLst>
            </a:prstGeom>
            <a:solidFill>
              <a:schemeClr val="accent3"/>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thaiDist"/>
              <a:r>
                <a:rPr lang="en-US" sz="1200" dirty="0"/>
                <a:t>@</a:t>
              </a:r>
              <a:r>
                <a:rPr lang="en-US" sz="1200" dirty="0" err="1"/>
                <a:t>AmericanAir</a:t>
              </a:r>
              <a:r>
                <a:rPr lang="en-US" sz="1200" dirty="0"/>
                <a:t> </a:t>
              </a:r>
              <a:r>
                <a:rPr lang="en-US" sz="1200" b="1" dirty="0">
                  <a:solidFill>
                    <a:schemeClr val="accent3">
                      <a:lumMod val="50000"/>
                    </a:schemeClr>
                  </a:solidFill>
                </a:rPr>
                <a:t>Love</a:t>
              </a:r>
              <a:r>
                <a:rPr lang="en-US" sz="1200" dirty="0"/>
                <a:t> the new planes for the JFK-LAX run. Maybe one day I will be on one where the amenities all function. #</a:t>
              </a:r>
              <a:r>
                <a:rPr lang="en-US" sz="1200" dirty="0" err="1"/>
                <a:t>NoCharge</a:t>
              </a:r>
              <a:r>
                <a:rPr lang="en-US" sz="1200" dirty="0"/>
                <a:t> #Ever</a:t>
              </a:r>
              <a:endParaRPr lang="en-US" sz="1200" b="1" dirty="0"/>
            </a:p>
          </p:txBody>
        </p:sp>
        <p:sp>
          <p:nvSpPr>
            <p:cNvPr id="30" name="Google Shape;7136;p64">
              <a:extLst>
                <a:ext uri="{FF2B5EF4-FFF2-40B4-BE49-F238E27FC236}">
                  <a16:creationId xmlns:a16="http://schemas.microsoft.com/office/drawing/2014/main" id="{2BA191BA-02FC-FE45-8322-597D8C2A6F83}"/>
                </a:ext>
              </a:extLst>
            </p:cNvPr>
            <p:cNvSpPr/>
            <p:nvPr/>
          </p:nvSpPr>
          <p:spPr>
            <a:xfrm>
              <a:off x="401342" y="1798770"/>
              <a:ext cx="680130" cy="680130"/>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4" name="Group 13">
            <a:extLst>
              <a:ext uri="{FF2B5EF4-FFF2-40B4-BE49-F238E27FC236}">
                <a16:creationId xmlns:a16="http://schemas.microsoft.com/office/drawing/2014/main" id="{AC8A8332-476A-DF45-ABA3-381FAD4E50A9}"/>
              </a:ext>
            </a:extLst>
          </p:cNvPr>
          <p:cNvGrpSpPr/>
          <p:nvPr/>
        </p:nvGrpSpPr>
        <p:grpSpPr>
          <a:xfrm>
            <a:off x="5647027" y="1124884"/>
            <a:ext cx="2660983" cy="2380902"/>
            <a:chOff x="5647027" y="1124884"/>
            <a:chExt cx="2660983" cy="2380902"/>
          </a:xfrm>
        </p:grpSpPr>
        <p:sp>
          <p:nvSpPr>
            <p:cNvPr id="24" name="Google Shape;2178;p39">
              <a:extLst>
                <a:ext uri="{FF2B5EF4-FFF2-40B4-BE49-F238E27FC236}">
                  <a16:creationId xmlns:a16="http://schemas.microsoft.com/office/drawing/2014/main" id="{80ADD266-2179-AD40-B96D-E7B5A109D33B}"/>
                </a:ext>
              </a:extLst>
            </p:cNvPr>
            <p:cNvSpPr txBox="1">
              <a:spLocks/>
            </p:cNvSpPr>
            <p:nvPr/>
          </p:nvSpPr>
          <p:spPr>
            <a:xfrm>
              <a:off x="5647027" y="1124884"/>
              <a:ext cx="2435788" cy="1230965"/>
            </a:xfrm>
            <a:prstGeom prst="wedgeRoundRectCallout">
              <a:avLst>
                <a:gd name="adj1" fmla="val 36180"/>
                <a:gd name="adj2" fmla="val 81510"/>
                <a:gd name="adj3" fmla="val 16667"/>
              </a:avLst>
            </a:prstGeom>
            <a:solidFill>
              <a:srgbClr val="FFA83F">
                <a:alpha val="48627"/>
              </a:srgbClr>
            </a:solidFill>
            <a:ln>
              <a:solidFill>
                <a:srgbClr val="FF9300"/>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thaiDist"/>
              <a:r>
                <a:rPr lang="en-US" sz="1200" dirty="0"/>
                <a:t>@</a:t>
              </a:r>
              <a:r>
                <a:rPr lang="en-US" sz="1200" dirty="0" err="1"/>
                <a:t>AmericanAir</a:t>
              </a:r>
              <a:r>
                <a:rPr lang="en-US" sz="1200" dirty="0"/>
                <a:t> leaving over 20 minutes </a:t>
              </a:r>
              <a:r>
                <a:rPr lang="en-US" sz="1200" b="1" dirty="0">
                  <a:solidFill>
                    <a:srgbClr val="FF9300"/>
                  </a:solidFill>
                </a:rPr>
                <a:t>Late Flight</a:t>
              </a:r>
              <a:r>
                <a:rPr lang="en-US" sz="1200" dirty="0"/>
                <a:t>. No warnings or communication until we were 15 minutes Late Flight. That's called </a:t>
              </a:r>
              <a:r>
                <a:rPr lang="en-US" sz="1200" b="1" dirty="0">
                  <a:solidFill>
                    <a:srgbClr val="FF9300"/>
                  </a:solidFill>
                </a:rPr>
                <a:t>shitty</a:t>
              </a:r>
              <a:r>
                <a:rPr lang="en-US" sz="1200" dirty="0"/>
                <a:t> customer svc</a:t>
              </a:r>
              <a:endParaRPr lang="en-US" sz="1200" b="1" dirty="0"/>
            </a:p>
          </p:txBody>
        </p:sp>
        <p:grpSp>
          <p:nvGrpSpPr>
            <p:cNvPr id="32" name="Google Shape;7129;p64">
              <a:extLst>
                <a:ext uri="{FF2B5EF4-FFF2-40B4-BE49-F238E27FC236}">
                  <a16:creationId xmlns:a16="http://schemas.microsoft.com/office/drawing/2014/main" id="{264F8DA9-C8ED-8640-813A-74ECCE22C491}"/>
                </a:ext>
              </a:extLst>
            </p:cNvPr>
            <p:cNvGrpSpPr/>
            <p:nvPr/>
          </p:nvGrpSpPr>
          <p:grpSpPr>
            <a:xfrm>
              <a:off x="7589876" y="2787652"/>
              <a:ext cx="718134" cy="718134"/>
              <a:chOff x="5049725" y="3806450"/>
              <a:chExt cx="481825" cy="481825"/>
            </a:xfrm>
            <a:solidFill>
              <a:srgbClr val="FFA445"/>
            </a:solidFill>
          </p:grpSpPr>
          <p:sp>
            <p:nvSpPr>
              <p:cNvPr id="33" name="Google Shape;7130;p64">
                <a:extLst>
                  <a:ext uri="{FF2B5EF4-FFF2-40B4-BE49-F238E27FC236}">
                    <a16:creationId xmlns:a16="http://schemas.microsoft.com/office/drawing/2014/main" id="{6759A862-3636-2548-A4C3-39ACA657AAC9}"/>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131;p64">
                <a:extLst>
                  <a:ext uri="{FF2B5EF4-FFF2-40B4-BE49-F238E27FC236}">
                    <a16:creationId xmlns:a16="http://schemas.microsoft.com/office/drawing/2014/main" id="{C2E801D5-3DF7-3943-8FC9-1811845829A8}"/>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7132;p64">
                <a:extLst>
                  <a:ext uri="{FF2B5EF4-FFF2-40B4-BE49-F238E27FC236}">
                    <a16:creationId xmlns:a16="http://schemas.microsoft.com/office/drawing/2014/main" id="{20F79730-B8A4-524C-8209-2E36A5F377AE}"/>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13" name="TextBox 12">
            <a:extLst>
              <a:ext uri="{FF2B5EF4-FFF2-40B4-BE49-F238E27FC236}">
                <a16:creationId xmlns:a16="http://schemas.microsoft.com/office/drawing/2014/main" id="{BA251FC6-87E3-3E44-AD74-298B8197F27D}"/>
              </a:ext>
            </a:extLst>
          </p:cNvPr>
          <p:cNvSpPr txBox="1"/>
          <p:nvPr/>
        </p:nvSpPr>
        <p:spPr>
          <a:xfrm>
            <a:off x="7948943" y="3313568"/>
            <a:ext cx="184731" cy="307777"/>
          </a:xfrm>
          <a:prstGeom prst="rect">
            <a:avLst/>
          </a:prstGeom>
          <a:noFill/>
        </p:spPr>
        <p:txBody>
          <a:bodyPr wrap="none" rtlCol="0">
            <a:spAutoFit/>
          </a:bodyPr>
          <a:lstStyle/>
          <a:p>
            <a:endParaRPr lang="en-TH" dirty="0"/>
          </a:p>
        </p:txBody>
      </p:sp>
    </p:spTree>
    <p:extLst>
      <p:ext uri="{BB962C8B-B14F-4D97-AF65-F5344CB8AC3E}">
        <p14:creationId xmlns:p14="http://schemas.microsoft.com/office/powerpoint/2010/main" val="38220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Problem</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62863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1374607" y="988566"/>
            <a:ext cx="4231138" cy="3023008"/>
          </a:xfrm>
          <a:prstGeom prst="rect">
            <a:avLst/>
          </a:prstGeom>
        </p:spPr>
        <p:txBody>
          <a:bodyPr spcFirstLastPara="1" wrap="square" lIns="91425" tIns="91425" rIns="91425" bIns="91425" anchor="t" anchorCtr="0">
            <a:noAutofit/>
          </a:bodyPr>
          <a:lstStyle/>
          <a:p>
            <a:pPr lvl="0" algn="just"/>
            <a:r>
              <a:rPr lang="en" sz="1800" dirty="0">
                <a:solidFill>
                  <a:schemeClr val="tx1">
                    <a:lumMod val="60000"/>
                    <a:lumOff val="40000"/>
                  </a:schemeClr>
                </a:solidFill>
                <a:latin typeface="Barlow Semi Condensed"/>
                <a:ea typeface="Barlow Semi Condensed"/>
                <a:cs typeface="Barlow Semi Condensed"/>
                <a:sym typeface="Barlow Semi Condensed"/>
              </a:rPr>
              <a:t>"</a:t>
            </a:r>
            <a:r>
              <a:rPr lang="en-US" sz="1800" dirty="0">
                <a:solidFill>
                  <a:schemeClr val="bg1">
                    <a:lumMod val="65000"/>
                  </a:schemeClr>
                </a:solidFill>
              </a:rPr>
              <a:t>Although airline industry — one of the world most competitive market — have been employing multiple feedback channels to collect customer feedback, they are all arduous. Thus making a social media analysis a more compelling approach.</a:t>
            </a:r>
            <a:r>
              <a:rPr lang="en-US" sz="1800" dirty="0"/>
              <a:t> This project will identify</a:t>
            </a:r>
            <a:r>
              <a:rPr lang="en-US" b="1" dirty="0"/>
              <a:t> negative sentiment tweets</a:t>
            </a:r>
            <a:r>
              <a:rPr lang="en-US" sz="1800" dirty="0"/>
              <a:t> about the airline to categorize</a:t>
            </a:r>
            <a:r>
              <a:rPr lang="en-US" b="1" dirty="0"/>
              <a:t> them into subcategories and direct them to related departments to solve problems</a:t>
            </a:r>
            <a:r>
              <a:rPr lang="en-US" sz="1800" dirty="0"/>
              <a:t> and develop improvement strategies in the future."</a:t>
            </a:r>
            <a:endParaRPr sz="1800" dirty="0">
              <a:latin typeface="Barlow Semi Condensed"/>
              <a:ea typeface="Barlow Semi Condensed"/>
              <a:cs typeface="Barlow Semi Condensed"/>
              <a:sym typeface="Barlow Semi Condensed"/>
            </a:endParaRPr>
          </a:p>
        </p:txBody>
      </p:sp>
      <p:grpSp>
        <p:nvGrpSpPr>
          <p:cNvPr id="5" name="Group 4">
            <a:extLst>
              <a:ext uri="{FF2B5EF4-FFF2-40B4-BE49-F238E27FC236}">
                <a16:creationId xmlns:a16="http://schemas.microsoft.com/office/drawing/2014/main" id="{C083F43F-43AF-CF46-AAF9-1D604F9F9D5D}"/>
              </a:ext>
            </a:extLst>
          </p:cNvPr>
          <p:cNvGrpSpPr/>
          <p:nvPr/>
        </p:nvGrpSpPr>
        <p:grpSpPr>
          <a:xfrm>
            <a:off x="5946130" y="1205921"/>
            <a:ext cx="2727479" cy="2727479"/>
            <a:chOff x="4939697" y="632092"/>
            <a:chExt cx="3879489" cy="3879489"/>
          </a:xfrm>
        </p:grpSpPr>
        <p:grpSp>
          <p:nvGrpSpPr>
            <p:cNvPr id="2326" name="Google Shape;2326;p44"/>
            <p:cNvGrpSpPr/>
            <p:nvPr/>
          </p:nvGrpSpPr>
          <p:grpSpPr>
            <a:xfrm>
              <a:off x="4939697"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699;p66">
              <a:extLst>
                <a:ext uri="{FF2B5EF4-FFF2-40B4-BE49-F238E27FC236}">
                  <a16:creationId xmlns:a16="http://schemas.microsoft.com/office/drawing/2014/main" id="{DE62E24A-5DAB-D34C-B612-ED83FB30FE19}"/>
                </a:ext>
              </a:extLst>
            </p:cNvPr>
            <p:cNvGrpSpPr/>
            <p:nvPr/>
          </p:nvGrpSpPr>
          <p:grpSpPr>
            <a:xfrm>
              <a:off x="5827260" y="1609899"/>
              <a:ext cx="2023224" cy="1993122"/>
              <a:chOff x="-60991775" y="3376900"/>
              <a:chExt cx="315850" cy="311150"/>
            </a:xfrm>
            <a:solidFill>
              <a:schemeClr val="accent3">
                <a:lumMod val="75000"/>
              </a:schemeClr>
            </a:solidFill>
          </p:grpSpPr>
          <p:sp>
            <p:nvSpPr>
              <p:cNvPr id="13" name="Google Shape;7700;p66">
                <a:extLst>
                  <a:ext uri="{FF2B5EF4-FFF2-40B4-BE49-F238E27FC236}">
                    <a16:creationId xmlns:a16="http://schemas.microsoft.com/office/drawing/2014/main" id="{6F92E40D-9410-D644-9B29-4FCF26448797}"/>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01;p66">
                <a:extLst>
                  <a:ext uri="{FF2B5EF4-FFF2-40B4-BE49-F238E27FC236}">
                    <a16:creationId xmlns:a16="http://schemas.microsoft.com/office/drawing/2014/main" id="{E5EC0596-B316-1242-9E18-377955F5375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02;p66">
                <a:extLst>
                  <a:ext uri="{FF2B5EF4-FFF2-40B4-BE49-F238E27FC236}">
                    <a16:creationId xmlns:a16="http://schemas.microsoft.com/office/drawing/2014/main" id="{5ADEE23F-37E7-9D43-BED4-A2BA8E17C26E}"/>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4405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Data</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306287174"/>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1565</TotalTime>
  <Words>1271</Words>
  <Application>Microsoft Macintosh PowerPoint</Application>
  <PresentationFormat>On-screen Show (16:9)</PresentationFormat>
  <Paragraphs>193</Paragraphs>
  <Slides>33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Barlow Semi Condensed</vt:lpstr>
      <vt:lpstr>Fjalla One</vt:lpstr>
      <vt:lpstr>Barlow Semi Condensed Medium</vt:lpstr>
      <vt:lpstr>Technology Consulting by Slidesgo</vt:lpstr>
      <vt:lpstr>Airline tweets sentiment analysis</vt:lpstr>
      <vt:lpstr>Table of Contents</vt:lpstr>
      <vt:lpstr>A little bit of background</vt:lpstr>
      <vt:lpstr>Twitter</vt:lpstr>
      <vt:lpstr>PowerPoint Presentation</vt:lpstr>
      <vt:lpstr>Sentiment Analysis</vt:lpstr>
      <vt:lpstr>The Problem</vt:lpstr>
      <vt:lpstr>PowerPoint Presentation</vt:lpstr>
      <vt:lpstr>The Data</vt:lpstr>
      <vt:lpstr>Data: Twitter US Airline Sentiment dataset (Kaggle)</vt:lpstr>
      <vt:lpstr>PowerPoint Presentation</vt:lpstr>
      <vt:lpstr>Data Dictionary (in the scope of project)</vt:lpstr>
      <vt:lpstr>Exploratory Data Analysis</vt:lpstr>
      <vt:lpstr>PowerPoint Presentation</vt:lpstr>
      <vt:lpstr>Airlines Overview</vt:lpstr>
      <vt:lpstr>Tweet length (#characters) </vt:lpstr>
      <vt:lpstr>Tweet length (#words) </vt:lpstr>
      <vt:lpstr>Days of week</vt:lpstr>
      <vt:lpstr>Negative vs Positive Sentiment words</vt:lpstr>
      <vt:lpstr>The Approach</vt:lpstr>
      <vt:lpstr>Algorithm outline</vt:lpstr>
      <vt:lpstr>Text Data Preprocessing</vt:lpstr>
      <vt:lpstr>The Result</vt:lpstr>
      <vt:lpstr>The Conclusion</vt:lpstr>
      <vt:lpstr>Performance Summary</vt:lpstr>
      <vt:lpstr>What can be infered from the model?</vt:lpstr>
      <vt:lpstr>Limitation</vt:lpstr>
      <vt:lpstr>Conclusion</vt:lpstr>
      <vt:lpstr>Topic modeling</vt:lpstr>
      <vt:lpstr>Without topic modeling</vt:lpstr>
      <vt:lpstr>Ground truth and topic modeling result</vt:lpstr>
      <vt:lpstr>What can topic modeling do?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tweets sentiment analysis</dc:title>
  <cp:lastModifiedBy>Wirach Leelakiatiwong</cp:lastModifiedBy>
  <cp:revision>46</cp:revision>
  <dcterms:modified xsi:type="dcterms:W3CDTF">2021-04-28T11:43:58Z</dcterms:modified>
</cp:coreProperties>
</file>